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media/image1.jpeg" ContentType="image/jpeg"/>
  <Override PartName="/ppt/media/image3.png" ContentType="image/png"/>
  <Override PartName="/ppt/media/image2.jpeg" ContentType="image/jpeg"/>
  <Override PartName="/ppt/media/image8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</p:sldIdLst>
  <p:sldSz cx="9144000" cy="51435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
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708840" y="596520"/>
            <a:ext cx="7725240" cy="2898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ubTitle"/>
          </p:nvPr>
        </p:nvSpPr>
        <p:spPr>
          <a:xfrm>
            <a:off x="708840" y="596520"/>
            <a:ext cx="7725240" cy="2898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subTitle"/>
          </p:nvPr>
        </p:nvSpPr>
        <p:spPr>
          <a:xfrm>
            <a:off x="708840" y="596520"/>
            <a:ext cx="7725240" cy="2898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subTitle"/>
          </p:nvPr>
        </p:nvSpPr>
        <p:spPr>
          <a:xfrm>
            <a:off x="708840" y="596520"/>
            <a:ext cx="7725240" cy="2898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ubTitle"/>
          </p:nvPr>
        </p:nvSpPr>
        <p:spPr>
          <a:xfrm>
            <a:off x="708840" y="596520"/>
            <a:ext cx="7725240" cy="2898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subTitle"/>
          </p:nvPr>
        </p:nvSpPr>
        <p:spPr>
          <a:xfrm>
            <a:off x="708840" y="596520"/>
            <a:ext cx="7725240" cy="2898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5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8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9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1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2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0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subTitle"/>
          </p:nvPr>
        </p:nvSpPr>
        <p:spPr>
          <a:xfrm>
            <a:off x="708840" y="596520"/>
            <a:ext cx="7725240" cy="2898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PlaceHolder 1"/>
          <p:cNvSpPr>
            <a:spLocks noGrp="1"/>
          </p:cNvSpPr>
          <p:nvPr>
            <p:ph type="subTitle"/>
          </p:nvPr>
        </p:nvSpPr>
        <p:spPr>
          <a:xfrm>
            <a:off x="708840" y="596520"/>
            <a:ext cx="7725240" cy="2898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8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8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8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8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9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9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9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9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9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5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oogle Shape;11;p2"/>
          <p:cNvGrpSpPr/>
          <p:nvPr/>
        </p:nvGrpSpPr>
        <p:grpSpPr>
          <a:xfrm>
            <a:off x="520200" y="306360"/>
            <a:ext cx="8056440" cy="4392000"/>
            <a:chOff x="520200" y="306360"/>
            <a:chExt cx="8056440" cy="4392000"/>
          </a:xfrm>
        </p:grpSpPr>
        <p:grpSp>
          <p:nvGrpSpPr>
            <p:cNvPr id="1" name="Google Shape;12;p2"/>
            <p:cNvGrpSpPr/>
            <p:nvPr/>
          </p:nvGrpSpPr>
          <p:grpSpPr>
            <a:xfrm>
              <a:off x="520200" y="306360"/>
              <a:ext cx="280080" cy="87840"/>
              <a:chOff x="520200" y="306360"/>
              <a:chExt cx="280080" cy="87840"/>
            </a:xfrm>
          </p:grpSpPr>
          <p:sp>
            <p:nvSpPr>
              <p:cNvPr id="2" name="Google Shape;13;p2"/>
              <p:cNvSpPr/>
              <p:nvPr/>
            </p:nvSpPr>
            <p:spPr>
              <a:xfrm>
                <a:off x="52020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" name="Google Shape;14;p2"/>
              <p:cNvSpPr/>
              <p:nvPr/>
            </p:nvSpPr>
            <p:spPr>
              <a:xfrm>
                <a:off x="59436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" name="Google Shape;15;p2"/>
              <p:cNvSpPr/>
              <p:nvPr/>
            </p:nvSpPr>
            <p:spPr>
              <a:xfrm>
                <a:off x="6685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" name="Google Shape;16;p2"/>
              <p:cNvSpPr/>
              <p:nvPr/>
            </p:nvSpPr>
            <p:spPr>
              <a:xfrm>
                <a:off x="7423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" name="Google Shape;17;p2"/>
            <p:cNvSpPr/>
            <p:nvPr/>
          </p:nvSpPr>
          <p:spPr>
            <a:xfrm>
              <a:off x="6105600" y="3484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7" name="Google Shape;18;p2"/>
            <p:cNvGrpSpPr/>
            <p:nvPr/>
          </p:nvGrpSpPr>
          <p:grpSpPr>
            <a:xfrm>
              <a:off x="3351600" y="673560"/>
              <a:ext cx="280080" cy="87840"/>
              <a:chOff x="3351600" y="673560"/>
              <a:chExt cx="280080" cy="87840"/>
            </a:xfrm>
          </p:grpSpPr>
          <p:sp>
            <p:nvSpPr>
              <p:cNvPr id="8" name="Google Shape;19;p2"/>
              <p:cNvSpPr/>
              <p:nvPr/>
            </p:nvSpPr>
            <p:spPr>
              <a:xfrm>
                <a:off x="33516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" name="Google Shape;20;p2"/>
              <p:cNvSpPr/>
              <p:nvPr/>
            </p:nvSpPr>
            <p:spPr>
              <a:xfrm>
                <a:off x="34254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" name="Google Shape;21;p2"/>
              <p:cNvSpPr/>
              <p:nvPr/>
            </p:nvSpPr>
            <p:spPr>
              <a:xfrm>
                <a:off x="349956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" name="Google Shape;22;p2"/>
              <p:cNvSpPr/>
              <p:nvPr/>
            </p:nvSpPr>
            <p:spPr>
              <a:xfrm>
                <a:off x="357372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" name="Google Shape;23;p2"/>
            <p:cNvSpPr/>
            <p:nvPr/>
          </p:nvSpPr>
          <p:spPr>
            <a:xfrm>
              <a:off x="7997400" y="99036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" name="Google Shape;24;p2"/>
            <p:cNvSpPr/>
            <p:nvPr/>
          </p:nvSpPr>
          <p:spPr>
            <a:xfrm>
              <a:off x="5537880" y="119484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4" name="Google Shape;25;p2"/>
            <p:cNvGrpSpPr/>
            <p:nvPr/>
          </p:nvGrpSpPr>
          <p:grpSpPr>
            <a:xfrm>
              <a:off x="1466280" y="1540080"/>
              <a:ext cx="431640" cy="88200"/>
              <a:chOff x="1466280" y="1540080"/>
              <a:chExt cx="431640" cy="88200"/>
            </a:xfrm>
          </p:grpSpPr>
          <p:sp>
            <p:nvSpPr>
              <p:cNvPr id="15" name="Google Shape;26;p2"/>
              <p:cNvSpPr/>
              <p:nvPr/>
            </p:nvSpPr>
            <p:spPr>
              <a:xfrm>
                <a:off x="1466280" y="154008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0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" name="Google Shape;27;p2"/>
              <p:cNvSpPr/>
              <p:nvPr/>
            </p:nvSpPr>
            <p:spPr>
              <a:xfrm>
                <a:off x="1466280" y="160776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5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7" name="Google Shape;28;p2"/>
            <p:cNvSpPr/>
            <p:nvPr/>
          </p:nvSpPr>
          <p:spPr>
            <a:xfrm>
              <a:off x="614520" y="229536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8" name="Google Shape;29;p2"/>
            <p:cNvGrpSpPr/>
            <p:nvPr/>
          </p:nvGrpSpPr>
          <p:grpSpPr>
            <a:xfrm>
              <a:off x="2004120" y="3309840"/>
              <a:ext cx="280080" cy="87840"/>
              <a:chOff x="2004120" y="3309840"/>
              <a:chExt cx="280080" cy="87840"/>
            </a:xfrm>
          </p:grpSpPr>
          <p:sp>
            <p:nvSpPr>
              <p:cNvPr id="19" name="Google Shape;30;p2"/>
              <p:cNvSpPr/>
              <p:nvPr/>
            </p:nvSpPr>
            <p:spPr>
              <a:xfrm>
                <a:off x="200412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" name="Google Shape;31;p2"/>
              <p:cNvSpPr/>
              <p:nvPr/>
            </p:nvSpPr>
            <p:spPr>
              <a:xfrm>
                <a:off x="207792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" name="Google Shape;32;p2"/>
              <p:cNvSpPr/>
              <p:nvPr/>
            </p:nvSpPr>
            <p:spPr>
              <a:xfrm>
                <a:off x="215208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" name="Google Shape;33;p2"/>
              <p:cNvSpPr/>
              <p:nvPr/>
            </p:nvSpPr>
            <p:spPr>
              <a:xfrm>
                <a:off x="222624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3" name="Google Shape;34;p2"/>
            <p:cNvSpPr/>
            <p:nvPr/>
          </p:nvSpPr>
          <p:spPr>
            <a:xfrm>
              <a:off x="1050480" y="4003920"/>
              <a:ext cx="87840" cy="8784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" name="Google Shape;35;p2"/>
            <p:cNvSpPr/>
            <p:nvPr/>
          </p:nvSpPr>
          <p:spPr>
            <a:xfrm>
              <a:off x="5802840" y="409320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" name="Google Shape;36;p2"/>
            <p:cNvSpPr/>
            <p:nvPr/>
          </p:nvSpPr>
          <p:spPr>
            <a:xfrm>
              <a:off x="6903000" y="450072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" name="Google Shape;37;p2"/>
            <p:cNvSpPr/>
            <p:nvPr/>
          </p:nvSpPr>
          <p:spPr>
            <a:xfrm>
              <a:off x="8539560" y="450072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" name="Google Shape;38;p2"/>
            <p:cNvSpPr/>
            <p:nvPr/>
          </p:nvSpPr>
          <p:spPr>
            <a:xfrm>
              <a:off x="546840" y="46612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71;p4"/>
          <p:cNvGrpSpPr/>
          <p:nvPr/>
        </p:nvGrpSpPr>
        <p:grpSpPr>
          <a:xfrm>
            <a:off x="520200" y="306360"/>
            <a:ext cx="8056440" cy="4392000"/>
            <a:chOff x="520200" y="306360"/>
            <a:chExt cx="8056440" cy="4392000"/>
          </a:xfrm>
        </p:grpSpPr>
        <p:sp>
          <p:nvSpPr>
            <p:cNvPr id="67" name="Google Shape;72;p4"/>
            <p:cNvSpPr/>
            <p:nvPr/>
          </p:nvSpPr>
          <p:spPr>
            <a:xfrm>
              <a:off x="7997400" y="99036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" name="Google Shape;73;p4"/>
            <p:cNvSpPr/>
            <p:nvPr/>
          </p:nvSpPr>
          <p:spPr>
            <a:xfrm>
              <a:off x="614520" y="229536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Google Shape;74;p4"/>
            <p:cNvSpPr/>
            <p:nvPr/>
          </p:nvSpPr>
          <p:spPr>
            <a:xfrm>
              <a:off x="5802840" y="409320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70" name="Google Shape;75;p4"/>
            <p:cNvGrpSpPr/>
            <p:nvPr/>
          </p:nvGrpSpPr>
          <p:grpSpPr>
            <a:xfrm>
              <a:off x="1466280" y="1540080"/>
              <a:ext cx="431640" cy="88200"/>
              <a:chOff x="1466280" y="1540080"/>
              <a:chExt cx="431640" cy="88200"/>
            </a:xfrm>
          </p:grpSpPr>
          <p:sp>
            <p:nvSpPr>
              <p:cNvPr id="71" name="Google Shape;76;p4"/>
              <p:cNvSpPr/>
              <p:nvPr/>
            </p:nvSpPr>
            <p:spPr>
              <a:xfrm>
                <a:off x="1466280" y="154008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0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" name="Google Shape;77;p4"/>
              <p:cNvSpPr/>
              <p:nvPr/>
            </p:nvSpPr>
            <p:spPr>
              <a:xfrm>
                <a:off x="1466280" y="160776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5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73" name="Google Shape;78;p4"/>
            <p:cNvSpPr/>
            <p:nvPr/>
          </p:nvSpPr>
          <p:spPr>
            <a:xfrm>
              <a:off x="1050480" y="4003920"/>
              <a:ext cx="87840" cy="8784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74" name="Google Shape;79;p4"/>
            <p:cNvGrpSpPr/>
            <p:nvPr/>
          </p:nvGrpSpPr>
          <p:grpSpPr>
            <a:xfrm>
              <a:off x="520200" y="306360"/>
              <a:ext cx="280080" cy="87840"/>
              <a:chOff x="520200" y="306360"/>
              <a:chExt cx="280080" cy="87840"/>
            </a:xfrm>
          </p:grpSpPr>
          <p:sp>
            <p:nvSpPr>
              <p:cNvPr id="75" name="Google Shape;80;p4"/>
              <p:cNvSpPr/>
              <p:nvPr/>
            </p:nvSpPr>
            <p:spPr>
              <a:xfrm>
                <a:off x="52020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6" name="Google Shape;81;p4"/>
              <p:cNvSpPr/>
              <p:nvPr/>
            </p:nvSpPr>
            <p:spPr>
              <a:xfrm>
                <a:off x="59436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" name="Google Shape;82;p4"/>
              <p:cNvSpPr/>
              <p:nvPr/>
            </p:nvSpPr>
            <p:spPr>
              <a:xfrm>
                <a:off x="6685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" name="Google Shape;83;p4"/>
              <p:cNvSpPr/>
              <p:nvPr/>
            </p:nvSpPr>
            <p:spPr>
              <a:xfrm>
                <a:off x="7423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79" name="Google Shape;84;p4"/>
            <p:cNvSpPr/>
            <p:nvPr/>
          </p:nvSpPr>
          <p:spPr>
            <a:xfrm>
              <a:off x="8539560" y="450072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" name="Google Shape;85;p4"/>
            <p:cNvSpPr/>
            <p:nvPr/>
          </p:nvSpPr>
          <p:spPr>
            <a:xfrm>
              <a:off x="5537880" y="119484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" name="Google Shape;86;p4"/>
            <p:cNvSpPr/>
            <p:nvPr/>
          </p:nvSpPr>
          <p:spPr>
            <a:xfrm>
              <a:off x="6105600" y="3484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" name="Google Shape;87;p4"/>
            <p:cNvSpPr/>
            <p:nvPr/>
          </p:nvSpPr>
          <p:spPr>
            <a:xfrm>
              <a:off x="546840" y="46612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" name="Google Shape;88;p4"/>
            <p:cNvSpPr/>
            <p:nvPr/>
          </p:nvSpPr>
          <p:spPr>
            <a:xfrm>
              <a:off x="6903000" y="450072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248;p10"/>
          <p:cNvGrpSpPr/>
          <p:nvPr/>
        </p:nvGrpSpPr>
        <p:grpSpPr>
          <a:xfrm>
            <a:off x="520200" y="306360"/>
            <a:ext cx="8056440" cy="4392000"/>
            <a:chOff x="520200" y="306360"/>
            <a:chExt cx="8056440" cy="4392000"/>
          </a:xfrm>
        </p:grpSpPr>
        <p:grpSp>
          <p:nvGrpSpPr>
            <p:cNvPr id="123" name="Google Shape;249;p10"/>
            <p:cNvGrpSpPr/>
            <p:nvPr/>
          </p:nvGrpSpPr>
          <p:grpSpPr>
            <a:xfrm>
              <a:off x="3351600" y="673560"/>
              <a:ext cx="280080" cy="87840"/>
              <a:chOff x="3351600" y="673560"/>
              <a:chExt cx="280080" cy="87840"/>
            </a:xfrm>
          </p:grpSpPr>
          <p:sp>
            <p:nvSpPr>
              <p:cNvPr id="124" name="Google Shape;250;p10"/>
              <p:cNvSpPr/>
              <p:nvPr/>
            </p:nvSpPr>
            <p:spPr>
              <a:xfrm>
                <a:off x="33516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5" name="Google Shape;251;p10"/>
              <p:cNvSpPr/>
              <p:nvPr/>
            </p:nvSpPr>
            <p:spPr>
              <a:xfrm>
                <a:off x="34254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6" name="Google Shape;252;p10"/>
              <p:cNvSpPr/>
              <p:nvPr/>
            </p:nvSpPr>
            <p:spPr>
              <a:xfrm>
                <a:off x="349956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7" name="Google Shape;253;p10"/>
              <p:cNvSpPr/>
              <p:nvPr/>
            </p:nvSpPr>
            <p:spPr>
              <a:xfrm>
                <a:off x="357372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8" name="Google Shape;254;p10"/>
            <p:cNvSpPr/>
            <p:nvPr/>
          </p:nvSpPr>
          <p:spPr>
            <a:xfrm>
              <a:off x="7997400" y="990360"/>
              <a:ext cx="87840" cy="87840"/>
            </a:xfrm>
            <a:prstGeom prst="ellipse">
              <a:avLst/>
            </a:prstGeom>
            <a:noFill/>
            <a:ln w="19050">
              <a:solidFill>
                <a:srgbClr val="242323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Google Shape;255;p10"/>
            <p:cNvSpPr/>
            <p:nvPr/>
          </p:nvSpPr>
          <p:spPr>
            <a:xfrm>
              <a:off x="614520" y="229536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" name="Google Shape;256;p10"/>
            <p:cNvSpPr/>
            <p:nvPr/>
          </p:nvSpPr>
          <p:spPr>
            <a:xfrm>
              <a:off x="5802840" y="409320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31" name="Google Shape;257;p10"/>
            <p:cNvGrpSpPr/>
            <p:nvPr/>
          </p:nvGrpSpPr>
          <p:grpSpPr>
            <a:xfrm>
              <a:off x="1466280" y="1540080"/>
              <a:ext cx="431640" cy="88200"/>
              <a:chOff x="1466280" y="1540080"/>
              <a:chExt cx="431640" cy="88200"/>
            </a:xfrm>
          </p:grpSpPr>
          <p:sp>
            <p:nvSpPr>
              <p:cNvPr id="132" name="Google Shape;258;p10"/>
              <p:cNvSpPr/>
              <p:nvPr/>
            </p:nvSpPr>
            <p:spPr>
              <a:xfrm>
                <a:off x="1466280" y="154008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0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3" name="Google Shape;259;p10"/>
              <p:cNvSpPr/>
              <p:nvPr/>
            </p:nvSpPr>
            <p:spPr>
              <a:xfrm>
                <a:off x="1466280" y="160776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5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34" name="Google Shape;260;p10"/>
            <p:cNvSpPr/>
            <p:nvPr/>
          </p:nvSpPr>
          <p:spPr>
            <a:xfrm>
              <a:off x="1050480" y="4003920"/>
              <a:ext cx="87840" cy="8784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35" name="Google Shape;261;p10"/>
            <p:cNvGrpSpPr/>
            <p:nvPr/>
          </p:nvGrpSpPr>
          <p:grpSpPr>
            <a:xfrm>
              <a:off x="520200" y="306360"/>
              <a:ext cx="280080" cy="87840"/>
              <a:chOff x="520200" y="306360"/>
              <a:chExt cx="280080" cy="87840"/>
            </a:xfrm>
          </p:grpSpPr>
          <p:sp>
            <p:nvSpPr>
              <p:cNvPr id="136" name="Google Shape;262;p10"/>
              <p:cNvSpPr/>
              <p:nvPr/>
            </p:nvSpPr>
            <p:spPr>
              <a:xfrm>
                <a:off x="52020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7" name="Google Shape;263;p10"/>
              <p:cNvSpPr/>
              <p:nvPr/>
            </p:nvSpPr>
            <p:spPr>
              <a:xfrm>
                <a:off x="59436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8" name="Google Shape;264;p10"/>
              <p:cNvSpPr/>
              <p:nvPr/>
            </p:nvSpPr>
            <p:spPr>
              <a:xfrm>
                <a:off x="6685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9" name="Google Shape;265;p10"/>
              <p:cNvSpPr/>
              <p:nvPr/>
            </p:nvSpPr>
            <p:spPr>
              <a:xfrm>
                <a:off x="7423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40" name="Google Shape;266;p10"/>
            <p:cNvSpPr/>
            <p:nvPr/>
          </p:nvSpPr>
          <p:spPr>
            <a:xfrm>
              <a:off x="8539560" y="450072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1" name="Google Shape;267;p10"/>
            <p:cNvSpPr/>
            <p:nvPr/>
          </p:nvSpPr>
          <p:spPr>
            <a:xfrm>
              <a:off x="5537880" y="119484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42" name="Google Shape;268;p10"/>
            <p:cNvGrpSpPr/>
            <p:nvPr/>
          </p:nvGrpSpPr>
          <p:grpSpPr>
            <a:xfrm>
              <a:off x="2004120" y="3309840"/>
              <a:ext cx="280080" cy="87840"/>
              <a:chOff x="2004120" y="3309840"/>
              <a:chExt cx="280080" cy="87840"/>
            </a:xfrm>
          </p:grpSpPr>
          <p:sp>
            <p:nvSpPr>
              <p:cNvPr id="143" name="Google Shape;269;p10"/>
              <p:cNvSpPr/>
              <p:nvPr/>
            </p:nvSpPr>
            <p:spPr>
              <a:xfrm>
                <a:off x="200412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4" name="Google Shape;270;p10"/>
              <p:cNvSpPr/>
              <p:nvPr/>
            </p:nvSpPr>
            <p:spPr>
              <a:xfrm>
                <a:off x="207792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5" name="Google Shape;271;p10"/>
              <p:cNvSpPr/>
              <p:nvPr/>
            </p:nvSpPr>
            <p:spPr>
              <a:xfrm>
                <a:off x="215208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46" name="Google Shape;272;p10"/>
              <p:cNvSpPr/>
              <p:nvPr/>
            </p:nvSpPr>
            <p:spPr>
              <a:xfrm>
                <a:off x="222624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47" name="Google Shape;273;p10"/>
            <p:cNvSpPr/>
            <p:nvPr/>
          </p:nvSpPr>
          <p:spPr>
            <a:xfrm>
              <a:off x="6105600" y="3484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24232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" name="Google Shape;274;p10"/>
            <p:cNvSpPr/>
            <p:nvPr/>
          </p:nvSpPr>
          <p:spPr>
            <a:xfrm>
              <a:off x="546840" y="46612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" name="Google Shape;275;p10"/>
            <p:cNvSpPr/>
            <p:nvPr/>
          </p:nvSpPr>
          <p:spPr>
            <a:xfrm>
              <a:off x="6903000" y="450072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50" name="Google Shape;276;p10"/>
          <p:cNvSpPr/>
          <p:nvPr/>
        </p:nvSpPr>
        <p:spPr>
          <a:xfrm>
            <a:off x="6813720" y="3873960"/>
            <a:ext cx="87840" cy="87840"/>
          </a:xfrm>
          <a:prstGeom prst="mathPlus">
            <a:avLst>
              <a:gd name="adj1" fmla="val 23520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95;p5"/>
          <p:cNvGrpSpPr/>
          <p:nvPr/>
        </p:nvGrpSpPr>
        <p:grpSpPr>
          <a:xfrm>
            <a:off x="520200" y="306360"/>
            <a:ext cx="8056440" cy="4392000"/>
            <a:chOff x="520200" y="306360"/>
            <a:chExt cx="8056440" cy="4392000"/>
          </a:xfrm>
        </p:grpSpPr>
        <p:grpSp>
          <p:nvGrpSpPr>
            <p:cNvPr id="190" name="Google Shape;96;p5"/>
            <p:cNvGrpSpPr/>
            <p:nvPr/>
          </p:nvGrpSpPr>
          <p:grpSpPr>
            <a:xfrm>
              <a:off x="3351600" y="673560"/>
              <a:ext cx="280080" cy="87840"/>
              <a:chOff x="3351600" y="673560"/>
              <a:chExt cx="280080" cy="87840"/>
            </a:xfrm>
          </p:grpSpPr>
          <p:sp>
            <p:nvSpPr>
              <p:cNvPr id="191" name="Google Shape;97;p5"/>
              <p:cNvSpPr/>
              <p:nvPr/>
            </p:nvSpPr>
            <p:spPr>
              <a:xfrm>
                <a:off x="33516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2" name="Google Shape;98;p5"/>
              <p:cNvSpPr/>
              <p:nvPr/>
            </p:nvSpPr>
            <p:spPr>
              <a:xfrm>
                <a:off x="34254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3" name="Google Shape;99;p5"/>
              <p:cNvSpPr/>
              <p:nvPr/>
            </p:nvSpPr>
            <p:spPr>
              <a:xfrm>
                <a:off x="349956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94" name="Google Shape;100;p5"/>
              <p:cNvSpPr/>
              <p:nvPr/>
            </p:nvSpPr>
            <p:spPr>
              <a:xfrm>
                <a:off x="357372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95" name="Google Shape;101;p5"/>
            <p:cNvSpPr/>
            <p:nvPr/>
          </p:nvSpPr>
          <p:spPr>
            <a:xfrm>
              <a:off x="7997400" y="99036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Google Shape;102;p5"/>
            <p:cNvSpPr/>
            <p:nvPr/>
          </p:nvSpPr>
          <p:spPr>
            <a:xfrm>
              <a:off x="614520" y="229536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7" name="Google Shape;103;p5"/>
            <p:cNvSpPr/>
            <p:nvPr/>
          </p:nvSpPr>
          <p:spPr>
            <a:xfrm>
              <a:off x="5802840" y="409320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198" name="Google Shape;104;p5"/>
            <p:cNvGrpSpPr/>
            <p:nvPr/>
          </p:nvGrpSpPr>
          <p:grpSpPr>
            <a:xfrm>
              <a:off x="1466280" y="1540080"/>
              <a:ext cx="431640" cy="88200"/>
              <a:chOff x="1466280" y="1540080"/>
              <a:chExt cx="431640" cy="88200"/>
            </a:xfrm>
          </p:grpSpPr>
          <p:sp>
            <p:nvSpPr>
              <p:cNvPr id="199" name="Google Shape;105;p5"/>
              <p:cNvSpPr/>
              <p:nvPr/>
            </p:nvSpPr>
            <p:spPr>
              <a:xfrm>
                <a:off x="1466280" y="154008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0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0" name="Google Shape;106;p5"/>
              <p:cNvSpPr/>
              <p:nvPr/>
            </p:nvSpPr>
            <p:spPr>
              <a:xfrm>
                <a:off x="1466280" y="160776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5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01" name="Google Shape;107;p5"/>
            <p:cNvSpPr/>
            <p:nvPr/>
          </p:nvSpPr>
          <p:spPr>
            <a:xfrm>
              <a:off x="1050480" y="4003920"/>
              <a:ext cx="87840" cy="8784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202" name="Google Shape;108;p5"/>
            <p:cNvGrpSpPr/>
            <p:nvPr/>
          </p:nvGrpSpPr>
          <p:grpSpPr>
            <a:xfrm>
              <a:off x="520200" y="306360"/>
              <a:ext cx="280080" cy="87840"/>
              <a:chOff x="520200" y="306360"/>
              <a:chExt cx="280080" cy="87840"/>
            </a:xfrm>
          </p:grpSpPr>
          <p:sp>
            <p:nvSpPr>
              <p:cNvPr id="203" name="Google Shape;109;p5"/>
              <p:cNvSpPr/>
              <p:nvPr/>
            </p:nvSpPr>
            <p:spPr>
              <a:xfrm>
                <a:off x="52020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4" name="Google Shape;110;p5"/>
              <p:cNvSpPr/>
              <p:nvPr/>
            </p:nvSpPr>
            <p:spPr>
              <a:xfrm>
                <a:off x="59436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5" name="Google Shape;111;p5"/>
              <p:cNvSpPr/>
              <p:nvPr/>
            </p:nvSpPr>
            <p:spPr>
              <a:xfrm>
                <a:off x="6685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6" name="Google Shape;112;p5"/>
              <p:cNvSpPr/>
              <p:nvPr/>
            </p:nvSpPr>
            <p:spPr>
              <a:xfrm>
                <a:off x="7423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07" name="Google Shape;113;p5"/>
            <p:cNvSpPr/>
            <p:nvPr/>
          </p:nvSpPr>
          <p:spPr>
            <a:xfrm>
              <a:off x="8539560" y="450072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8" name="Google Shape;114;p5"/>
            <p:cNvSpPr/>
            <p:nvPr/>
          </p:nvSpPr>
          <p:spPr>
            <a:xfrm>
              <a:off x="5537880" y="119484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9" name="Google Shape;115;p5"/>
            <p:cNvSpPr/>
            <p:nvPr/>
          </p:nvSpPr>
          <p:spPr>
            <a:xfrm>
              <a:off x="6105600" y="3484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0" name="Google Shape;116;p5"/>
            <p:cNvSpPr/>
            <p:nvPr/>
          </p:nvSpPr>
          <p:spPr>
            <a:xfrm>
              <a:off x="546840" y="46612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1" name="Google Shape;117;p5"/>
            <p:cNvSpPr/>
            <p:nvPr/>
          </p:nvSpPr>
          <p:spPr>
            <a:xfrm>
              <a:off x="6903000" y="450072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4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 fontScale="9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</p:spPr>
        <p:txBody>
          <a:bodyPr lIns="0" rIns="0" tIns="0" bIns="0">
            <a:normAutofit fontScale="9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16;p9"/>
          <p:cNvGrpSpPr/>
          <p:nvPr/>
        </p:nvGrpSpPr>
        <p:grpSpPr>
          <a:xfrm>
            <a:off x="520200" y="306360"/>
            <a:ext cx="8056440" cy="4392000"/>
            <a:chOff x="520200" y="306360"/>
            <a:chExt cx="8056440" cy="4392000"/>
          </a:xfrm>
        </p:grpSpPr>
        <p:grpSp>
          <p:nvGrpSpPr>
            <p:cNvPr id="252" name="Google Shape;217;p9"/>
            <p:cNvGrpSpPr/>
            <p:nvPr/>
          </p:nvGrpSpPr>
          <p:grpSpPr>
            <a:xfrm>
              <a:off x="520200" y="306360"/>
              <a:ext cx="280080" cy="87840"/>
              <a:chOff x="520200" y="306360"/>
              <a:chExt cx="280080" cy="87840"/>
            </a:xfrm>
          </p:grpSpPr>
          <p:sp>
            <p:nvSpPr>
              <p:cNvPr id="253" name="Google Shape;218;p9"/>
              <p:cNvSpPr/>
              <p:nvPr/>
            </p:nvSpPr>
            <p:spPr>
              <a:xfrm>
                <a:off x="52020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4" name="Google Shape;219;p9"/>
              <p:cNvSpPr/>
              <p:nvPr/>
            </p:nvSpPr>
            <p:spPr>
              <a:xfrm>
                <a:off x="59436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5" name="Google Shape;220;p9"/>
              <p:cNvSpPr/>
              <p:nvPr/>
            </p:nvSpPr>
            <p:spPr>
              <a:xfrm>
                <a:off x="6685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6" name="Google Shape;221;p9"/>
              <p:cNvSpPr/>
              <p:nvPr/>
            </p:nvSpPr>
            <p:spPr>
              <a:xfrm>
                <a:off x="7423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57" name="Google Shape;222;p9"/>
            <p:cNvSpPr/>
            <p:nvPr/>
          </p:nvSpPr>
          <p:spPr>
            <a:xfrm>
              <a:off x="6105600" y="3484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258" name="Google Shape;223;p9"/>
            <p:cNvGrpSpPr/>
            <p:nvPr/>
          </p:nvGrpSpPr>
          <p:grpSpPr>
            <a:xfrm>
              <a:off x="3351600" y="673560"/>
              <a:ext cx="280080" cy="87840"/>
              <a:chOff x="3351600" y="673560"/>
              <a:chExt cx="280080" cy="87840"/>
            </a:xfrm>
          </p:grpSpPr>
          <p:sp>
            <p:nvSpPr>
              <p:cNvPr id="259" name="Google Shape;224;p9"/>
              <p:cNvSpPr/>
              <p:nvPr/>
            </p:nvSpPr>
            <p:spPr>
              <a:xfrm>
                <a:off x="33516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0" name="Google Shape;225;p9"/>
              <p:cNvSpPr/>
              <p:nvPr/>
            </p:nvSpPr>
            <p:spPr>
              <a:xfrm>
                <a:off x="34254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1" name="Google Shape;226;p9"/>
              <p:cNvSpPr/>
              <p:nvPr/>
            </p:nvSpPr>
            <p:spPr>
              <a:xfrm>
                <a:off x="349956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2" name="Google Shape;227;p9"/>
              <p:cNvSpPr/>
              <p:nvPr/>
            </p:nvSpPr>
            <p:spPr>
              <a:xfrm>
                <a:off x="357372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63" name="Google Shape;228;p9"/>
            <p:cNvSpPr/>
            <p:nvPr/>
          </p:nvSpPr>
          <p:spPr>
            <a:xfrm>
              <a:off x="7997400" y="99036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4" name="Google Shape;229;p9"/>
            <p:cNvSpPr/>
            <p:nvPr/>
          </p:nvSpPr>
          <p:spPr>
            <a:xfrm>
              <a:off x="5537880" y="119484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265" name="Google Shape;230;p9"/>
            <p:cNvGrpSpPr/>
            <p:nvPr/>
          </p:nvGrpSpPr>
          <p:grpSpPr>
            <a:xfrm>
              <a:off x="1466280" y="1540080"/>
              <a:ext cx="431640" cy="88200"/>
              <a:chOff x="1466280" y="1540080"/>
              <a:chExt cx="431640" cy="88200"/>
            </a:xfrm>
          </p:grpSpPr>
          <p:sp>
            <p:nvSpPr>
              <p:cNvPr id="266" name="Google Shape;231;p9"/>
              <p:cNvSpPr/>
              <p:nvPr/>
            </p:nvSpPr>
            <p:spPr>
              <a:xfrm>
                <a:off x="1466280" y="154008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0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67" name="Google Shape;232;p9"/>
              <p:cNvSpPr/>
              <p:nvPr/>
            </p:nvSpPr>
            <p:spPr>
              <a:xfrm>
                <a:off x="1466280" y="160776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5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68" name="Google Shape;233;p9"/>
            <p:cNvSpPr/>
            <p:nvPr/>
          </p:nvSpPr>
          <p:spPr>
            <a:xfrm>
              <a:off x="614520" y="229536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269" name="Google Shape;234;p9"/>
            <p:cNvGrpSpPr/>
            <p:nvPr/>
          </p:nvGrpSpPr>
          <p:grpSpPr>
            <a:xfrm>
              <a:off x="2004120" y="3309840"/>
              <a:ext cx="280080" cy="87840"/>
              <a:chOff x="2004120" y="3309840"/>
              <a:chExt cx="280080" cy="87840"/>
            </a:xfrm>
          </p:grpSpPr>
          <p:sp>
            <p:nvSpPr>
              <p:cNvPr id="270" name="Google Shape;235;p9"/>
              <p:cNvSpPr/>
              <p:nvPr/>
            </p:nvSpPr>
            <p:spPr>
              <a:xfrm>
                <a:off x="200412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1" name="Google Shape;236;p9"/>
              <p:cNvSpPr/>
              <p:nvPr/>
            </p:nvSpPr>
            <p:spPr>
              <a:xfrm>
                <a:off x="207792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2" name="Google Shape;237;p9"/>
              <p:cNvSpPr/>
              <p:nvPr/>
            </p:nvSpPr>
            <p:spPr>
              <a:xfrm>
                <a:off x="215208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73" name="Google Shape;238;p9"/>
              <p:cNvSpPr/>
              <p:nvPr/>
            </p:nvSpPr>
            <p:spPr>
              <a:xfrm>
                <a:off x="222624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74" name="Google Shape;239;p9"/>
            <p:cNvSpPr/>
            <p:nvPr/>
          </p:nvSpPr>
          <p:spPr>
            <a:xfrm>
              <a:off x="1050480" y="4003920"/>
              <a:ext cx="87840" cy="8784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5" name="Google Shape;240;p9"/>
            <p:cNvSpPr/>
            <p:nvPr/>
          </p:nvSpPr>
          <p:spPr>
            <a:xfrm>
              <a:off x="5802840" y="409320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6" name="Google Shape;241;p9"/>
            <p:cNvSpPr/>
            <p:nvPr/>
          </p:nvSpPr>
          <p:spPr>
            <a:xfrm>
              <a:off x="6903000" y="450072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7" name="Google Shape;242;p9"/>
            <p:cNvSpPr/>
            <p:nvPr/>
          </p:nvSpPr>
          <p:spPr>
            <a:xfrm>
              <a:off x="8539560" y="450072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8" name="Google Shape;243;p9"/>
            <p:cNvSpPr/>
            <p:nvPr/>
          </p:nvSpPr>
          <p:spPr>
            <a:xfrm>
              <a:off x="546840" y="46612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708840" y="596520"/>
            <a:ext cx="7725240" cy="624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40;p3"/>
          <p:cNvGrpSpPr/>
          <p:nvPr/>
        </p:nvGrpSpPr>
        <p:grpSpPr>
          <a:xfrm>
            <a:off x="520200" y="306360"/>
            <a:ext cx="8056440" cy="4392000"/>
            <a:chOff x="520200" y="306360"/>
            <a:chExt cx="8056440" cy="4392000"/>
          </a:xfrm>
        </p:grpSpPr>
        <p:grpSp>
          <p:nvGrpSpPr>
            <p:cNvPr id="318" name="Google Shape;41;p3"/>
            <p:cNvGrpSpPr/>
            <p:nvPr/>
          </p:nvGrpSpPr>
          <p:grpSpPr>
            <a:xfrm>
              <a:off x="520200" y="306360"/>
              <a:ext cx="280080" cy="87840"/>
              <a:chOff x="520200" y="306360"/>
              <a:chExt cx="280080" cy="87840"/>
            </a:xfrm>
          </p:grpSpPr>
          <p:sp>
            <p:nvSpPr>
              <p:cNvPr id="319" name="Google Shape;42;p3"/>
              <p:cNvSpPr/>
              <p:nvPr/>
            </p:nvSpPr>
            <p:spPr>
              <a:xfrm>
                <a:off x="52020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0" name="Google Shape;43;p3"/>
              <p:cNvSpPr/>
              <p:nvPr/>
            </p:nvSpPr>
            <p:spPr>
              <a:xfrm>
                <a:off x="59436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1" name="Google Shape;44;p3"/>
              <p:cNvSpPr/>
              <p:nvPr/>
            </p:nvSpPr>
            <p:spPr>
              <a:xfrm>
                <a:off x="6685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2" name="Google Shape;45;p3"/>
              <p:cNvSpPr/>
              <p:nvPr/>
            </p:nvSpPr>
            <p:spPr>
              <a:xfrm>
                <a:off x="7423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23" name="Google Shape;46;p3"/>
            <p:cNvSpPr/>
            <p:nvPr/>
          </p:nvSpPr>
          <p:spPr>
            <a:xfrm>
              <a:off x="6105600" y="3484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24" name="Google Shape;47;p3"/>
            <p:cNvGrpSpPr/>
            <p:nvPr/>
          </p:nvGrpSpPr>
          <p:grpSpPr>
            <a:xfrm>
              <a:off x="3351600" y="673560"/>
              <a:ext cx="280080" cy="87840"/>
              <a:chOff x="3351600" y="673560"/>
              <a:chExt cx="280080" cy="87840"/>
            </a:xfrm>
          </p:grpSpPr>
          <p:sp>
            <p:nvSpPr>
              <p:cNvPr id="325" name="Google Shape;48;p3"/>
              <p:cNvSpPr/>
              <p:nvPr/>
            </p:nvSpPr>
            <p:spPr>
              <a:xfrm>
                <a:off x="33516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6" name="Google Shape;49;p3"/>
              <p:cNvSpPr/>
              <p:nvPr/>
            </p:nvSpPr>
            <p:spPr>
              <a:xfrm>
                <a:off x="34254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7" name="Google Shape;50;p3"/>
              <p:cNvSpPr/>
              <p:nvPr/>
            </p:nvSpPr>
            <p:spPr>
              <a:xfrm>
                <a:off x="349956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28" name="Google Shape;51;p3"/>
              <p:cNvSpPr/>
              <p:nvPr/>
            </p:nvSpPr>
            <p:spPr>
              <a:xfrm>
                <a:off x="357372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29" name="Google Shape;52;p3"/>
            <p:cNvSpPr/>
            <p:nvPr/>
          </p:nvSpPr>
          <p:spPr>
            <a:xfrm>
              <a:off x="7997400" y="99036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30" name="Google Shape;53;p3"/>
            <p:cNvSpPr/>
            <p:nvPr/>
          </p:nvSpPr>
          <p:spPr>
            <a:xfrm>
              <a:off x="5537880" y="119484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31" name="Google Shape;54;p3"/>
            <p:cNvGrpSpPr/>
            <p:nvPr/>
          </p:nvGrpSpPr>
          <p:grpSpPr>
            <a:xfrm>
              <a:off x="1466280" y="1540080"/>
              <a:ext cx="431640" cy="88200"/>
              <a:chOff x="1466280" y="1540080"/>
              <a:chExt cx="431640" cy="88200"/>
            </a:xfrm>
          </p:grpSpPr>
          <p:sp>
            <p:nvSpPr>
              <p:cNvPr id="332" name="Google Shape;55;p3"/>
              <p:cNvSpPr/>
              <p:nvPr/>
            </p:nvSpPr>
            <p:spPr>
              <a:xfrm>
                <a:off x="1466280" y="154008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0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3" name="Google Shape;56;p3"/>
              <p:cNvSpPr/>
              <p:nvPr/>
            </p:nvSpPr>
            <p:spPr>
              <a:xfrm>
                <a:off x="1466280" y="160776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5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34" name="Google Shape;57;p3"/>
            <p:cNvSpPr/>
            <p:nvPr/>
          </p:nvSpPr>
          <p:spPr>
            <a:xfrm>
              <a:off x="614520" y="229536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35" name="Google Shape;58;p3"/>
            <p:cNvGrpSpPr/>
            <p:nvPr/>
          </p:nvGrpSpPr>
          <p:grpSpPr>
            <a:xfrm>
              <a:off x="2004120" y="3309840"/>
              <a:ext cx="280080" cy="87840"/>
              <a:chOff x="2004120" y="3309840"/>
              <a:chExt cx="280080" cy="87840"/>
            </a:xfrm>
          </p:grpSpPr>
          <p:sp>
            <p:nvSpPr>
              <p:cNvPr id="336" name="Google Shape;59;p3"/>
              <p:cNvSpPr/>
              <p:nvPr/>
            </p:nvSpPr>
            <p:spPr>
              <a:xfrm>
                <a:off x="200412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7" name="Google Shape;60;p3"/>
              <p:cNvSpPr/>
              <p:nvPr/>
            </p:nvSpPr>
            <p:spPr>
              <a:xfrm>
                <a:off x="207792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8" name="Google Shape;61;p3"/>
              <p:cNvSpPr/>
              <p:nvPr/>
            </p:nvSpPr>
            <p:spPr>
              <a:xfrm>
                <a:off x="215208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39" name="Google Shape;62;p3"/>
              <p:cNvSpPr/>
              <p:nvPr/>
            </p:nvSpPr>
            <p:spPr>
              <a:xfrm>
                <a:off x="2226240" y="330984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40" name="Google Shape;63;p3"/>
            <p:cNvSpPr/>
            <p:nvPr/>
          </p:nvSpPr>
          <p:spPr>
            <a:xfrm>
              <a:off x="1050480" y="4003920"/>
              <a:ext cx="87840" cy="8784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1" name="Google Shape;64;p3"/>
            <p:cNvSpPr/>
            <p:nvPr/>
          </p:nvSpPr>
          <p:spPr>
            <a:xfrm>
              <a:off x="5802840" y="409320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2" name="Google Shape;65;p3"/>
            <p:cNvSpPr/>
            <p:nvPr/>
          </p:nvSpPr>
          <p:spPr>
            <a:xfrm>
              <a:off x="6903000" y="450072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3" name="Google Shape;66;p3"/>
            <p:cNvSpPr/>
            <p:nvPr/>
          </p:nvSpPr>
          <p:spPr>
            <a:xfrm>
              <a:off x="8539560" y="450072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4" name="Google Shape;67;p3"/>
            <p:cNvSpPr/>
            <p:nvPr/>
          </p:nvSpPr>
          <p:spPr>
            <a:xfrm>
              <a:off x="546840" y="46612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3" name="Google Shape;181;p8"/>
          <p:cNvGrpSpPr/>
          <p:nvPr/>
        </p:nvGrpSpPr>
        <p:grpSpPr>
          <a:xfrm>
            <a:off x="520200" y="306360"/>
            <a:ext cx="8056440" cy="4392000"/>
            <a:chOff x="520200" y="306360"/>
            <a:chExt cx="8056440" cy="4392000"/>
          </a:xfrm>
        </p:grpSpPr>
        <p:grpSp>
          <p:nvGrpSpPr>
            <p:cNvPr id="384" name="Google Shape;182;p8"/>
            <p:cNvGrpSpPr/>
            <p:nvPr/>
          </p:nvGrpSpPr>
          <p:grpSpPr>
            <a:xfrm>
              <a:off x="3351600" y="673560"/>
              <a:ext cx="280080" cy="87840"/>
              <a:chOff x="3351600" y="673560"/>
              <a:chExt cx="280080" cy="87840"/>
            </a:xfrm>
          </p:grpSpPr>
          <p:sp>
            <p:nvSpPr>
              <p:cNvPr id="385" name="Google Shape;183;p8"/>
              <p:cNvSpPr/>
              <p:nvPr/>
            </p:nvSpPr>
            <p:spPr>
              <a:xfrm>
                <a:off x="33516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6" name="Google Shape;184;p8"/>
              <p:cNvSpPr/>
              <p:nvPr/>
            </p:nvSpPr>
            <p:spPr>
              <a:xfrm>
                <a:off x="342540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7" name="Google Shape;185;p8"/>
              <p:cNvSpPr/>
              <p:nvPr/>
            </p:nvSpPr>
            <p:spPr>
              <a:xfrm>
                <a:off x="349956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8" name="Google Shape;186;p8"/>
              <p:cNvSpPr/>
              <p:nvPr/>
            </p:nvSpPr>
            <p:spPr>
              <a:xfrm>
                <a:off x="3573720" y="6735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89" name="Google Shape;187;p8"/>
            <p:cNvSpPr/>
            <p:nvPr/>
          </p:nvSpPr>
          <p:spPr>
            <a:xfrm>
              <a:off x="7997400" y="99036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0" name="Google Shape;188;p8"/>
            <p:cNvSpPr/>
            <p:nvPr/>
          </p:nvSpPr>
          <p:spPr>
            <a:xfrm>
              <a:off x="614520" y="229536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91" name="Google Shape;189;p8"/>
            <p:cNvSpPr/>
            <p:nvPr/>
          </p:nvSpPr>
          <p:spPr>
            <a:xfrm>
              <a:off x="5802840" y="409320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92" name="Google Shape;190;p8"/>
            <p:cNvGrpSpPr/>
            <p:nvPr/>
          </p:nvGrpSpPr>
          <p:grpSpPr>
            <a:xfrm>
              <a:off x="1466280" y="1540080"/>
              <a:ext cx="431640" cy="88200"/>
              <a:chOff x="1466280" y="1540080"/>
              <a:chExt cx="431640" cy="88200"/>
            </a:xfrm>
          </p:grpSpPr>
          <p:sp>
            <p:nvSpPr>
              <p:cNvPr id="393" name="Google Shape;191;p8"/>
              <p:cNvSpPr/>
              <p:nvPr/>
            </p:nvSpPr>
            <p:spPr>
              <a:xfrm>
                <a:off x="1466280" y="154008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0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4" name="Google Shape;192;p8"/>
              <p:cNvSpPr/>
              <p:nvPr/>
            </p:nvSpPr>
            <p:spPr>
              <a:xfrm>
                <a:off x="1466280" y="1607760"/>
                <a:ext cx="431640" cy="20520"/>
              </a:xfrm>
              <a:custGeom>
                <a:avLst/>
                <a:gdLst/>
                <a:ahLst/>
                <a:rect l="l" t="t" r="r" b="b"/>
                <a:pathLst>
                  <a:path w="15506" h="785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95" name="Google Shape;193;p8"/>
            <p:cNvGrpSpPr/>
            <p:nvPr/>
          </p:nvGrpSpPr>
          <p:grpSpPr>
            <a:xfrm>
              <a:off x="520200" y="306360"/>
              <a:ext cx="280080" cy="87840"/>
              <a:chOff x="520200" y="306360"/>
              <a:chExt cx="280080" cy="87840"/>
            </a:xfrm>
          </p:grpSpPr>
          <p:sp>
            <p:nvSpPr>
              <p:cNvPr id="396" name="Google Shape;194;p8"/>
              <p:cNvSpPr/>
              <p:nvPr/>
            </p:nvSpPr>
            <p:spPr>
              <a:xfrm>
                <a:off x="52020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7" name="Google Shape;195;p8"/>
              <p:cNvSpPr/>
              <p:nvPr/>
            </p:nvSpPr>
            <p:spPr>
              <a:xfrm>
                <a:off x="59436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8" name="Google Shape;196;p8"/>
              <p:cNvSpPr/>
              <p:nvPr/>
            </p:nvSpPr>
            <p:spPr>
              <a:xfrm>
                <a:off x="6685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9" name="Google Shape;197;p8"/>
              <p:cNvSpPr/>
              <p:nvPr/>
            </p:nvSpPr>
            <p:spPr>
              <a:xfrm>
                <a:off x="742320" y="306360"/>
                <a:ext cx="57960" cy="8784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00" name="Google Shape;198;p8"/>
            <p:cNvSpPr/>
            <p:nvPr/>
          </p:nvSpPr>
          <p:spPr>
            <a:xfrm>
              <a:off x="8539560" y="4500720"/>
              <a:ext cx="37080" cy="3708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1" name="Google Shape;199;p8"/>
            <p:cNvSpPr/>
            <p:nvPr/>
          </p:nvSpPr>
          <p:spPr>
            <a:xfrm>
              <a:off x="5537880" y="1194840"/>
              <a:ext cx="87840" cy="8784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2" name="Google Shape;200;p8"/>
            <p:cNvSpPr/>
            <p:nvPr/>
          </p:nvSpPr>
          <p:spPr>
            <a:xfrm>
              <a:off x="6105600" y="3484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03" name="Google Shape;201;p8"/>
            <p:cNvSpPr/>
            <p:nvPr/>
          </p:nvSpPr>
          <p:spPr>
            <a:xfrm>
              <a:off x="546840" y="4661280"/>
              <a:ext cx="361440" cy="370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216;p9"/>
          <p:cNvGrpSpPr/>
          <p:nvPr/>
        </p:nvGrpSpPr>
        <p:grpSpPr>
          <a:xfrm>
            <a:off x="520200" y="306360"/>
            <a:ext cx="8057160" cy="4392720"/>
            <a:chOff x="520200" y="306360"/>
            <a:chExt cx="8057160" cy="4392720"/>
          </a:xfrm>
        </p:grpSpPr>
        <p:grpSp>
          <p:nvGrpSpPr>
            <p:cNvPr id="443" name="Google Shape;217;p9"/>
            <p:cNvGrpSpPr/>
            <p:nvPr/>
          </p:nvGrpSpPr>
          <p:grpSpPr>
            <a:xfrm>
              <a:off x="520200" y="306360"/>
              <a:ext cx="280800" cy="88560"/>
              <a:chOff x="520200" y="306360"/>
              <a:chExt cx="280800" cy="88560"/>
            </a:xfrm>
          </p:grpSpPr>
          <p:sp>
            <p:nvSpPr>
              <p:cNvPr id="444" name="Google Shape;218;p9"/>
              <p:cNvSpPr/>
              <p:nvPr/>
            </p:nvSpPr>
            <p:spPr>
              <a:xfrm>
                <a:off x="520200" y="30636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5" name="Google Shape;219;p9"/>
              <p:cNvSpPr/>
              <p:nvPr/>
            </p:nvSpPr>
            <p:spPr>
              <a:xfrm>
                <a:off x="594360" y="30636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6" name="Google Shape;220;p9"/>
              <p:cNvSpPr/>
              <p:nvPr/>
            </p:nvSpPr>
            <p:spPr>
              <a:xfrm>
                <a:off x="668520" y="30636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47" name="Google Shape;221;p9"/>
              <p:cNvSpPr/>
              <p:nvPr/>
            </p:nvSpPr>
            <p:spPr>
              <a:xfrm>
                <a:off x="742320" y="30636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48" name="Google Shape;222;p9"/>
            <p:cNvSpPr/>
            <p:nvPr/>
          </p:nvSpPr>
          <p:spPr>
            <a:xfrm>
              <a:off x="6105600" y="348480"/>
              <a:ext cx="362160" cy="37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449" name="Google Shape;223;p9"/>
            <p:cNvGrpSpPr/>
            <p:nvPr/>
          </p:nvGrpSpPr>
          <p:grpSpPr>
            <a:xfrm>
              <a:off x="3351600" y="673560"/>
              <a:ext cx="280800" cy="88560"/>
              <a:chOff x="3351600" y="673560"/>
              <a:chExt cx="280800" cy="88560"/>
            </a:xfrm>
          </p:grpSpPr>
          <p:sp>
            <p:nvSpPr>
              <p:cNvPr id="450" name="Google Shape;224;p9"/>
              <p:cNvSpPr/>
              <p:nvPr/>
            </p:nvSpPr>
            <p:spPr>
              <a:xfrm>
                <a:off x="3351600" y="67356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1" name="Google Shape;225;p9"/>
              <p:cNvSpPr/>
              <p:nvPr/>
            </p:nvSpPr>
            <p:spPr>
              <a:xfrm>
                <a:off x="3425400" y="67356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2" name="Google Shape;226;p9"/>
              <p:cNvSpPr/>
              <p:nvPr/>
            </p:nvSpPr>
            <p:spPr>
              <a:xfrm>
                <a:off x="3499560" y="67356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3" name="Google Shape;227;p9"/>
              <p:cNvSpPr/>
              <p:nvPr/>
            </p:nvSpPr>
            <p:spPr>
              <a:xfrm>
                <a:off x="3573720" y="67356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54" name="Google Shape;228;p9"/>
            <p:cNvSpPr/>
            <p:nvPr/>
          </p:nvSpPr>
          <p:spPr>
            <a:xfrm>
              <a:off x="7997400" y="990360"/>
              <a:ext cx="88560" cy="8856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5" name="Google Shape;229;p9"/>
            <p:cNvSpPr/>
            <p:nvPr/>
          </p:nvSpPr>
          <p:spPr>
            <a:xfrm>
              <a:off x="5537880" y="1194840"/>
              <a:ext cx="88560" cy="88560"/>
            </a:xfrm>
            <a:prstGeom prst="ellipse">
              <a:avLst/>
            </a:prstGeom>
            <a:noFill/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456" name="Google Shape;230;p9"/>
            <p:cNvGrpSpPr/>
            <p:nvPr/>
          </p:nvGrpSpPr>
          <p:grpSpPr>
            <a:xfrm>
              <a:off x="1466280" y="1540080"/>
              <a:ext cx="432360" cy="88920"/>
              <a:chOff x="1466280" y="1540080"/>
              <a:chExt cx="432360" cy="88920"/>
            </a:xfrm>
          </p:grpSpPr>
          <p:sp>
            <p:nvSpPr>
              <p:cNvPr id="457" name="Google Shape;231;p9"/>
              <p:cNvSpPr/>
              <p:nvPr/>
            </p:nvSpPr>
            <p:spPr>
              <a:xfrm>
                <a:off x="1466280" y="1540080"/>
                <a:ext cx="432360" cy="21240"/>
              </a:xfrm>
              <a:custGeom>
                <a:avLst/>
                <a:gdLst/>
                <a:ahLst/>
                <a:rect l="l" t="t" r="r" b="b"/>
                <a:pathLst>
                  <a:path w="15506" h="780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1"/>
                      <a:pt x="1046" y="527"/>
                    </a:cubicBezTo>
                    <a:cubicBezTo>
                      <a:pt x="1332" y="653"/>
                      <a:pt x="1633" y="780"/>
                      <a:pt x="2214" y="780"/>
                    </a:cubicBezTo>
                    <a:cubicBezTo>
                      <a:pt x="2799" y="780"/>
                      <a:pt x="3099" y="653"/>
                      <a:pt x="3385" y="527"/>
                    </a:cubicBezTo>
                    <a:cubicBezTo>
                      <a:pt x="3651" y="411"/>
                      <a:pt x="3908" y="300"/>
                      <a:pt x="4430" y="300"/>
                    </a:cubicBezTo>
                    <a:cubicBezTo>
                      <a:pt x="4953" y="300"/>
                      <a:pt x="5210" y="411"/>
                      <a:pt x="5476" y="527"/>
                    </a:cubicBezTo>
                    <a:cubicBezTo>
                      <a:pt x="5762" y="653"/>
                      <a:pt x="6061" y="780"/>
                      <a:pt x="6642" y="780"/>
                    </a:cubicBezTo>
                    <a:cubicBezTo>
                      <a:pt x="7228" y="780"/>
                      <a:pt x="7523" y="653"/>
                      <a:pt x="7813" y="527"/>
                    </a:cubicBezTo>
                    <a:cubicBezTo>
                      <a:pt x="8081" y="411"/>
                      <a:pt x="8336" y="300"/>
                      <a:pt x="8859" y="300"/>
                    </a:cubicBezTo>
                    <a:cubicBezTo>
                      <a:pt x="9382" y="300"/>
                      <a:pt x="9639" y="411"/>
                      <a:pt x="9905" y="527"/>
                    </a:cubicBezTo>
                    <a:cubicBezTo>
                      <a:pt x="10190" y="653"/>
                      <a:pt x="10491" y="780"/>
                      <a:pt x="11072" y="780"/>
                    </a:cubicBezTo>
                    <a:cubicBezTo>
                      <a:pt x="11658" y="780"/>
                      <a:pt x="11958" y="653"/>
                      <a:pt x="12243" y="527"/>
                    </a:cubicBezTo>
                    <a:cubicBezTo>
                      <a:pt x="12509" y="411"/>
                      <a:pt x="12766" y="300"/>
                      <a:pt x="13289" y="300"/>
                    </a:cubicBezTo>
                    <a:cubicBezTo>
                      <a:pt x="13812" y="300"/>
                      <a:pt x="14068" y="411"/>
                      <a:pt x="14339" y="527"/>
                    </a:cubicBezTo>
                    <a:cubicBezTo>
                      <a:pt x="14625" y="653"/>
                      <a:pt x="14920" y="780"/>
                      <a:pt x="15506" y="780"/>
                    </a:cubicBezTo>
                    <a:lnTo>
                      <a:pt x="15506" y="479"/>
                    </a:lnTo>
                    <a:cubicBezTo>
                      <a:pt x="14983" y="479"/>
                      <a:pt x="14726" y="367"/>
                      <a:pt x="14455" y="251"/>
                    </a:cubicBezTo>
                    <a:cubicBezTo>
                      <a:pt x="14170" y="125"/>
                      <a:pt x="13874" y="0"/>
                      <a:pt x="13289" y="0"/>
                    </a:cubicBezTo>
                    <a:cubicBezTo>
                      <a:pt x="12703" y="0"/>
                      <a:pt x="12408" y="125"/>
                      <a:pt x="12122" y="251"/>
                    </a:cubicBezTo>
                    <a:cubicBezTo>
                      <a:pt x="11851" y="367"/>
                      <a:pt x="11595" y="479"/>
                      <a:pt x="11072" y="479"/>
                    </a:cubicBezTo>
                    <a:cubicBezTo>
                      <a:pt x="10554" y="479"/>
                      <a:pt x="10297" y="367"/>
                      <a:pt x="10027" y="251"/>
                    </a:cubicBezTo>
                    <a:cubicBezTo>
                      <a:pt x="9741" y="125"/>
                      <a:pt x="9446" y="0"/>
                      <a:pt x="8859" y="0"/>
                    </a:cubicBezTo>
                    <a:cubicBezTo>
                      <a:pt x="8273" y="0"/>
                      <a:pt x="7978" y="125"/>
                      <a:pt x="7693" y="251"/>
                    </a:cubicBezTo>
                    <a:cubicBezTo>
                      <a:pt x="7422" y="367"/>
                      <a:pt x="7165" y="479"/>
                      <a:pt x="6642" y="479"/>
                    </a:cubicBezTo>
                    <a:cubicBezTo>
                      <a:pt x="6124" y="479"/>
                      <a:pt x="5867" y="367"/>
                      <a:pt x="5597" y="251"/>
                    </a:cubicBezTo>
                    <a:cubicBezTo>
                      <a:pt x="5311" y="125"/>
                      <a:pt x="5016" y="0"/>
                      <a:pt x="4430" y="0"/>
                    </a:cubicBezTo>
                    <a:cubicBezTo>
                      <a:pt x="3845" y="0"/>
                      <a:pt x="3550" y="125"/>
                      <a:pt x="3264" y="251"/>
                    </a:cubicBezTo>
                    <a:cubicBezTo>
                      <a:pt x="2992" y="367"/>
                      <a:pt x="2736" y="479"/>
                      <a:pt x="2214" y="479"/>
                    </a:cubicBezTo>
                    <a:cubicBezTo>
                      <a:pt x="1695" y="479"/>
                      <a:pt x="1439" y="367"/>
                      <a:pt x="1168" y="251"/>
                    </a:cubicBezTo>
                    <a:cubicBezTo>
                      <a:pt x="882" y="125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8" name="Google Shape;232;p9"/>
              <p:cNvSpPr/>
              <p:nvPr/>
            </p:nvSpPr>
            <p:spPr>
              <a:xfrm>
                <a:off x="1466280" y="1607760"/>
                <a:ext cx="432360" cy="21240"/>
              </a:xfrm>
              <a:custGeom>
                <a:avLst/>
                <a:gdLst/>
                <a:ahLst/>
                <a:rect l="l" t="t" r="r" b="b"/>
                <a:pathLst>
                  <a:path w="15506" h="785">
                    <a:moveTo>
                      <a:pt x="0" y="0"/>
                    </a:moveTo>
                    <a:lnTo>
                      <a:pt x="0" y="300"/>
                    </a:lnTo>
                    <a:cubicBezTo>
                      <a:pt x="523" y="300"/>
                      <a:pt x="780" y="412"/>
                      <a:pt x="1046" y="528"/>
                    </a:cubicBezTo>
                    <a:cubicBezTo>
                      <a:pt x="1332" y="653"/>
                      <a:pt x="1633" y="785"/>
                      <a:pt x="2214" y="785"/>
                    </a:cubicBezTo>
                    <a:cubicBezTo>
                      <a:pt x="2799" y="785"/>
                      <a:pt x="3099" y="653"/>
                      <a:pt x="3385" y="528"/>
                    </a:cubicBezTo>
                    <a:cubicBezTo>
                      <a:pt x="3651" y="412"/>
                      <a:pt x="3908" y="300"/>
                      <a:pt x="4430" y="300"/>
                    </a:cubicBezTo>
                    <a:cubicBezTo>
                      <a:pt x="4953" y="300"/>
                      <a:pt x="5210" y="412"/>
                      <a:pt x="5476" y="528"/>
                    </a:cubicBezTo>
                    <a:cubicBezTo>
                      <a:pt x="5762" y="653"/>
                      <a:pt x="6061" y="785"/>
                      <a:pt x="6642" y="785"/>
                    </a:cubicBezTo>
                    <a:cubicBezTo>
                      <a:pt x="7228" y="785"/>
                      <a:pt x="7523" y="653"/>
                      <a:pt x="7813" y="528"/>
                    </a:cubicBezTo>
                    <a:cubicBezTo>
                      <a:pt x="8081" y="412"/>
                      <a:pt x="8336" y="300"/>
                      <a:pt x="8859" y="300"/>
                    </a:cubicBezTo>
                    <a:cubicBezTo>
                      <a:pt x="9382" y="300"/>
                      <a:pt x="9639" y="412"/>
                      <a:pt x="9905" y="528"/>
                    </a:cubicBezTo>
                    <a:cubicBezTo>
                      <a:pt x="10190" y="653"/>
                      <a:pt x="10491" y="785"/>
                      <a:pt x="11072" y="785"/>
                    </a:cubicBezTo>
                    <a:cubicBezTo>
                      <a:pt x="11658" y="785"/>
                      <a:pt x="11958" y="653"/>
                      <a:pt x="12243" y="528"/>
                    </a:cubicBezTo>
                    <a:cubicBezTo>
                      <a:pt x="12509" y="412"/>
                      <a:pt x="12766" y="300"/>
                      <a:pt x="13289" y="300"/>
                    </a:cubicBezTo>
                    <a:cubicBezTo>
                      <a:pt x="13812" y="300"/>
                      <a:pt x="14068" y="412"/>
                      <a:pt x="14339" y="528"/>
                    </a:cubicBezTo>
                    <a:cubicBezTo>
                      <a:pt x="14625" y="653"/>
                      <a:pt x="14920" y="785"/>
                      <a:pt x="15506" y="785"/>
                    </a:cubicBezTo>
                    <a:lnTo>
                      <a:pt x="15506" y="485"/>
                    </a:lnTo>
                    <a:cubicBezTo>
                      <a:pt x="14983" y="485"/>
                      <a:pt x="14726" y="373"/>
                      <a:pt x="14455" y="252"/>
                    </a:cubicBezTo>
                    <a:cubicBezTo>
                      <a:pt x="14170" y="130"/>
                      <a:pt x="13874" y="0"/>
                      <a:pt x="13289" y="0"/>
                    </a:cubicBezTo>
                    <a:cubicBezTo>
                      <a:pt x="12703" y="0"/>
                      <a:pt x="12408" y="130"/>
                      <a:pt x="12122" y="252"/>
                    </a:cubicBezTo>
                    <a:cubicBezTo>
                      <a:pt x="11851" y="373"/>
                      <a:pt x="11595" y="485"/>
                      <a:pt x="11072" y="485"/>
                    </a:cubicBezTo>
                    <a:cubicBezTo>
                      <a:pt x="10554" y="485"/>
                      <a:pt x="10297" y="373"/>
                      <a:pt x="10027" y="252"/>
                    </a:cubicBezTo>
                    <a:cubicBezTo>
                      <a:pt x="9741" y="130"/>
                      <a:pt x="9446" y="0"/>
                      <a:pt x="8859" y="0"/>
                    </a:cubicBezTo>
                    <a:cubicBezTo>
                      <a:pt x="8273" y="0"/>
                      <a:pt x="7978" y="130"/>
                      <a:pt x="7693" y="252"/>
                    </a:cubicBezTo>
                    <a:cubicBezTo>
                      <a:pt x="7422" y="373"/>
                      <a:pt x="7165" y="485"/>
                      <a:pt x="6642" y="485"/>
                    </a:cubicBezTo>
                    <a:cubicBezTo>
                      <a:pt x="6124" y="485"/>
                      <a:pt x="5867" y="373"/>
                      <a:pt x="5597" y="252"/>
                    </a:cubicBezTo>
                    <a:cubicBezTo>
                      <a:pt x="5311" y="130"/>
                      <a:pt x="5016" y="0"/>
                      <a:pt x="4430" y="0"/>
                    </a:cubicBezTo>
                    <a:cubicBezTo>
                      <a:pt x="3845" y="0"/>
                      <a:pt x="3550" y="130"/>
                      <a:pt x="3264" y="252"/>
                    </a:cubicBezTo>
                    <a:cubicBezTo>
                      <a:pt x="2992" y="373"/>
                      <a:pt x="2736" y="485"/>
                      <a:pt x="2214" y="485"/>
                    </a:cubicBezTo>
                    <a:cubicBezTo>
                      <a:pt x="1695" y="485"/>
                      <a:pt x="1439" y="373"/>
                      <a:pt x="1168" y="252"/>
                    </a:cubicBezTo>
                    <a:cubicBezTo>
                      <a:pt x="882" y="130"/>
                      <a:pt x="587" y="0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59" name="Google Shape;233;p9"/>
            <p:cNvSpPr/>
            <p:nvPr/>
          </p:nvSpPr>
          <p:spPr>
            <a:xfrm>
              <a:off x="614520" y="2295360"/>
              <a:ext cx="37800" cy="3780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460" name="Google Shape;234;p9"/>
            <p:cNvGrpSpPr/>
            <p:nvPr/>
          </p:nvGrpSpPr>
          <p:grpSpPr>
            <a:xfrm>
              <a:off x="2004120" y="3309840"/>
              <a:ext cx="280800" cy="88560"/>
              <a:chOff x="2004120" y="3309840"/>
              <a:chExt cx="280800" cy="88560"/>
            </a:xfrm>
          </p:grpSpPr>
          <p:sp>
            <p:nvSpPr>
              <p:cNvPr id="461" name="Google Shape;235;p9"/>
              <p:cNvSpPr/>
              <p:nvPr/>
            </p:nvSpPr>
            <p:spPr>
              <a:xfrm>
                <a:off x="2004120" y="330984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6"/>
                    </a:cubicBezTo>
                    <a:cubicBezTo>
                      <a:pt x="477" y="12211"/>
                      <a:pt x="760" y="12344"/>
                      <a:pt x="1044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3" y="7669"/>
                    </a:lnTo>
                    <a:cubicBezTo>
                      <a:pt x="8029" y="7512"/>
                      <a:pt x="8170" y="7267"/>
                      <a:pt x="8187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7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2" name="Google Shape;236;p9"/>
              <p:cNvSpPr/>
              <p:nvPr/>
            </p:nvSpPr>
            <p:spPr>
              <a:xfrm>
                <a:off x="2077920" y="330984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09" h="12345">
                    <a:moveTo>
                      <a:pt x="1266" y="0"/>
                    </a:moveTo>
                    <a:cubicBezTo>
                      <a:pt x="1031" y="0"/>
                      <a:pt x="795" y="90"/>
                      <a:pt x="617" y="270"/>
                    </a:cubicBezTo>
                    <a:cubicBezTo>
                      <a:pt x="260" y="628"/>
                      <a:pt x="260" y="1209"/>
                      <a:pt x="617" y="1566"/>
                    </a:cubicBezTo>
                    <a:lnTo>
                      <a:pt x="5862" y="6811"/>
                    </a:lnTo>
                    <a:lnTo>
                      <a:pt x="502" y="10684"/>
                    </a:lnTo>
                    <a:cubicBezTo>
                      <a:pt x="91" y="10982"/>
                      <a:pt x="1" y="11553"/>
                      <a:pt x="298" y="11966"/>
                    </a:cubicBezTo>
                    <a:cubicBezTo>
                      <a:pt x="477" y="12211"/>
                      <a:pt x="757" y="12344"/>
                      <a:pt x="1040" y="12344"/>
                    </a:cubicBezTo>
                    <a:cubicBezTo>
                      <a:pt x="1226" y="12344"/>
                      <a:pt x="1415" y="12288"/>
                      <a:pt x="1576" y="12172"/>
                    </a:cubicBezTo>
                    <a:lnTo>
                      <a:pt x="7809" y="7669"/>
                    </a:lnTo>
                    <a:cubicBezTo>
                      <a:pt x="8026" y="7512"/>
                      <a:pt x="8167" y="7267"/>
                      <a:pt x="8188" y="7000"/>
                    </a:cubicBezTo>
                    <a:cubicBezTo>
                      <a:pt x="8209" y="6730"/>
                      <a:pt x="8110" y="6468"/>
                      <a:pt x="7921" y="6276"/>
                    </a:cubicBezTo>
                    <a:lnTo>
                      <a:pt x="1913" y="270"/>
                    </a:lnTo>
                    <a:cubicBezTo>
                      <a:pt x="1736" y="90"/>
                      <a:pt x="1501" y="0"/>
                      <a:pt x="12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3" name="Google Shape;237;p9"/>
              <p:cNvSpPr/>
              <p:nvPr/>
            </p:nvSpPr>
            <p:spPr>
              <a:xfrm>
                <a:off x="2152080" y="330984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7" y="0"/>
                    </a:moveTo>
                    <a:cubicBezTo>
                      <a:pt x="1032" y="0"/>
                      <a:pt x="797" y="90"/>
                      <a:pt x="621" y="270"/>
                    </a:cubicBezTo>
                    <a:cubicBezTo>
                      <a:pt x="263" y="628"/>
                      <a:pt x="263" y="1209"/>
                      <a:pt x="621" y="1566"/>
                    </a:cubicBezTo>
                    <a:lnTo>
                      <a:pt x="5866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302" y="11966"/>
                    </a:cubicBezTo>
                    <a:cubicBezTo>
                      <a:pt x="477" y="12211"/>
                      <a:pt x="761" y="12344"/>
                      <a:pt x="1044" y="12344"/>
                    </a:cubicBezTo>
                    <a:cubicBezTo>
                      <a:pt x="1230" y="12344"/>
                      <a:pt x="1416" y="12288"/>
                      <a:pt x="1580" y="12172"/>
                    </a:cubicBezTo>
                    <a:lnTo>
                      <a:pt x="7813" y="7669"/>
                    </a:lnTo>
                    <a:cubicBezTo>
                      <a:pt x="8030" y="7512"/>
                      <a:pt x="8170" y="7267"/>
                      <a:pt x="8187" y="7000"/>
                    </a:cubicBezTo>
                    <a:cubicBezTo>
                      <a:pt x="8212" y="6730"/>
                      <a:pt x="8114" y="6468"/>
                      <a:pt x="7925" y="6276"/>
                    </a:cubicBezTo>
                    <a:lnTo>
                      <a:pt x="1916" y="270"/>
                    </a:lnTo>
                    <a:cubicBezTo>
                      <a:pt x="1738" y="90"/>
                      <a:pt x="1502" y="0"/>
                      <a:pt x="12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4" name="Google Shape;238;p9"/>
              <p:cNvSpPr/>
              <p:nvPr/>
            </p:nvSpPr>
            <p:spPr>
              <a:xfrm>
                <a:off x="2226240" y="3309840"/>
                <a:ext cx="58680" cy="88560"/>
              </a:xfrm>
              <a:custGeom>
                <a:avLst/>
                <a:gdLst/>
                <a:ahLst/>
                <a:rect l="l" t="t" r="r" b="b"/>
                <a:pathLst>
                  <a:path w="8212" h="12345">
                    <a:moveTo>
                      <a:pt x="1269" y="0"/>
                    </a:moveTo>
                    <a:cubicBezTo>
                      <a:pt x="1034" y="0"/>
                      <a:pt x="799" y="90"/>
                      <a:pt x="620" y="270"/>
                    </a:cubicBezTo>
                    <a:cubicBezTo>
                      <a:pt x="263" y="628"/>
                      <a:pt x="263" y="1209"/>
                      <a:pt x="620" y="1566"/>
                    </a:cubicBezTo>
                    <a:lnTo>
                      <a:pt x="5865" y="6811"/>
                    </a:lnTo>
                    <a:lnTo>
                      <a:pt x="505" y="10684"/>
                    </a:lnTo>
                    <a:cubicBezTo>
                      <a:pt x="95" y="10982"/>
                      <a:pt x="0" y="11553"/>
                      <a:pt x="298" y="11962"/>
                    </a:cubicBezTo>
                    <a:cubicBezTo>
                      <a:pt x="477" y="12211"/>
                      <a:pt x="757" y="12344"/>
                      <a:pt x="1041" y="12344"/>
                    </a:cubicBezTo>
                    <a:cubicBezTo>
                      <a:pt x="1230" y="12344"/>
                      <a:pt x="1415" y="12288"/>
                      <a:pt x="1579" y="12172"/>
                    </a:cubicBezTo>
                    <a:lnTo>
                      <a:pt x="7812" y="7669"/>
                    </a:lnTo>
                    <a:cubicBezTo>
                      <a:pt x="8029" y="7512"/>
                      <a:pt x="8170" y="7267"/>
                      <a:pt x="8191" y="7000"/>
                    </a:cubicBezTo>
                    <a:cubicBezTo>
                      <a:pt x="8212" y="6730"/>
                      <a:pt x="8113" y="6468"/>
                      <a:pt x="7924" y="6276"/>
                    </a:cubicBezTo>
                    <a:lnTo>
                      <a:pt x="1916" y="270"/>
                    </a:lnTo>
                    <a:cubicBezTo>
                      <a:pt x="1739" y="90"/>
                      <a:pt x="1504" y="0"/>
                      <a:pt x="12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65" name="Google Shape;239;p9"/>
            <p:cNvSpPr/>
            <p:nvPr/>
          </p:nvSpPr>
          <p:spPr>
            <a:xfrm>
              <a:off x="1050480" y="4003920"/>
              <a:ext cx="88560" cy="88560"/>
            </a:xfrm>
            <a:prstGeom prst="mathPlus">
              <a:avLst>
                <a:gd name="adj1" fmla="val 23520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6" name="Google Shape;240;p9"/>
            <p:cNvSpPr/>
            <p:nvPr/>
          </p:nvSpPr>
          <p:spPr>
            <a:xfrm>
              <a:off x="5802840" y="4093200"/>
              <a:ext cx="37800" cy="3780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7" name="Google Shape;241;p9"/>
            <p:cNvSpPr/>
            <p:nvPr/>
          </p:nvSpPr>
          <p:spPr>
            <a:xfrm>
              <a:off x="6903000" y="4500720"/>
              <a:ext cx="362160" cy="37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8" name="Google Shape;242;p9"/>
            <p:cNvSpPr/>
            <p:nvPr/>
          </p:nvSpPr>
          <p:spPr>
            <a:xfrm>
              <a:off x="8539560" y="4500720"/>
              <a:ext cx="37800" cy="37800"/>
            </a:xfrm>
            <a:prstGeom prst="ellipse">
              <a:avLst/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9" name="Google Shape;243;p9"/>
            <p:cNvSpPr/>
            <p:nvPr/>
          </p:nvSpPr>
          <p:spPr>
            <a:xfrm>
              <a:off x="546840" y="4661280"/>
              <a:ext cx="362160" cy="378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70" name="PlaceHolder 1"/>
          <p:cNvSpPr>
            <a:spLocks noGrp="1"/>
          </p:cNvSpPr>
          <p:nvPr>
            <p:ph type="title"/>
          </p:nvPr>
        </p:nvSpPr>
        <p:spPr>
          <a:xfrm>
            <a:off x="708840" y="623160"/>
            <a:ext cx="7725960" cy="572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5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5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5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5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5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https://www.indianjotol.org/article.asp?issn=0971-7749;year=2016;volume=22;issue=2;spage=73;epage=76;aulast=Varshney" TargetMode="External"/><Relationship Id="rId2" Type="http://schemas.openxmlformats.org/officeDocument/2006/relationships/hyperlink" Target="https://www.indianjotol.org/article.asp?issn=0971-7749;year=2016;volume=22;issue=2;spage=73;epage=76;aulast=Varshney" TargetMode="External"/><Relationship Id="rId3" Type="http://schemas.openxmlformats.org/officeDocument/2006/relationships/hyperlink" Target="https://censusindia.gov.in/census_and_you/disabled_population.aspx" TargetMode="External"/><Relationship Id="rId4" Type="http://schemas.openxmlformats.org/officeDocument/2006/relationships/hyperlink" Target="https://www.ncbi.nlm.nih.gov/pmc/articles/PMC6730860/" TargetMode="External"/><Relationship Id="rId5" Type="http://schemas.openxmlformats.org/officeDocument/2006/relationships/hyperlink" Target="https://www.ncbi.nlm.nih.gov/pmc/articles/PMC6730860/" TargetMode="External"/><Relationship Id="rId6" Type="http://schemas.openxmlformats.org/officeDocument/2006/relationships/hyperlink" Target="https://core.ac.uk/download/pdf/25725245.pdf" TargetMode="External"/><Relationship Id="rId7" Type="http://schemas.openxmlformats.org/officeDocument/2006/relationships/hyperlink" Target="https://core.ac.uk/download/pdf/25725245.pdf" TargetMode="External"/><Relationship Id="rId8" Type="http://schemas.openxmlformats.org/officeDocument/2006/relationships/hyperlink" Target="https://core.ac.uk/download/pdf/25725245.pdf" TargetMode="External"/><Relationship Id="rId9" Type="http://schemas.openxmlformats.org/officeDocument/2006/relationships/hyperlink" Target="https://core.ac.uk/download/pdf/25725245.pdf" TargetMode="External"/><Relationship Id="rId10" Type="http://schemas.openxmlformats.org/officeDocument/2006/relationships/hyperlink" Target="https://core.ac.uk/download/pdf/25725245.pdf" TargetMode="External"/><Relationship Id="rId11" Type="http://schemas.openxmlformats.org/officeDocument/2006/relationships/hyperlink" Target="https://core.ac.uk/download/pdf/25725245.pdf" TargetMode="External"/><Relationship Id="rId12" Type="http://schemas.openxmlformats.org/officeDocument/2006/relationships/hyperlink" Target="https://core.ac.uk/download/pdf/25725245.pdf" TargetMode="External"/><Relationship Id="rId13" Type="http://schemas.openxmlformats.org/officeDocument/2006/relationships/hyperlink" Target="https://core.ac.uk/download/pdf/25725245.pdf" TargetMode="External"/><Relationship Id="rId14" Type="http://schemas.openxmlformats.org/officeDocument/2006/relationships/hyperlink" Target="https://core.ac.uk/download/pdf/25725245.pdf" TargetMode="External"/><Relationship Id="rId15" Type="http://schemas.openxmlformats.org/officeDocument/2006/relationships/slideLayout" Target="../slideLayouts/slideLayout8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play.google.com/store/apps/details?id=com.mgg.mastersignlanguage_asl&amp;hl=en&amp;gl=US" TargetMode="External"/><Relationship Id="rId2" Type="http://schemas.openxmlformats.org/officeDocument/2006/relationships/hyperlink" Target="https://play.google.com/store/apps/details?id=com.mgg.mastersignlanguage_asl&amp;hl=en&amp;gl=US" TargetMode="External"/><Relationship Id="rId3" Type="http://schemas.openxmlformats.org/officeDocument/2006/relationships/hyperlink" Target="https://play.google.com/store/apps/details?id=com.ISLINDIA&amp;hl=en&amp;gl=US" TargetMode="External"/><Relationship Id="rId4" Type="http://schemas.openxmlformats.org/officeDocument/2006/relationships/hyperlink" Target="https://play.google.com/store/apps/details?id=com.ISLINDIA&amp;hl=en&amp;gl=US" TargetMode="External"/><Relationship Id="rId5" Type="http://schemas.openxmlformats.org/officeDocument/2006/relationships/hyperlink" Target="https://play.google.com/store/apps/details?id=com.mobireactor.signlanguage&amp;hl=en&amp;gl=US" TargetMode="External"/><Relationship Id="rId6" Type="http://schemas.openxmlformats.org/officeDocument/2006/relationships/hyperlink" Target="https://play.google.com/store/apps/details?id=com.mobireactor.signlanguage&amp;hl=en&amp;gl=US" TargetMode="External"/><Relationship Id="rId7" Type="http://schemas.openxmlformats.org/officeDocument/2006/relationships/hyperlink" Target="https://play.google.com/store/search?q=Spread%20Signs&amp;c=apps&amp;hl=en&amp;gl=US" TargetMode="External"/><Relationship Id="rId8" Type="http://schemas.openxmlformats.org/officeDocument/2006/relationships/slideLayout" Target="../slideLayouts/slideLayout4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5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6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hyperlink" Target="https://www.indianjotol.org/article.asp?issn=0971-7749;year=2016;volume=22;issue=2;spage=73;epage=76;aulast=Varshney" TargetMode="External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458;p20"/>
          <p:cNvSpPr/>
          <p:nvPr/>
        </p:nvSpPr>
        <p:spPr>
          <a:xfrm>
            <a:off x="1708200" y="1981440"/>
            <a:ext cx="1251360" cy="125136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9" name="Google Shape;459;p20"/>
          <p:cNvSpPr/>
          <p:nvPr/>
        </p:nvSpPr>
        <p:spPr>
          <a:xfrm>
            <a:off x="290520" y="2407680"/>
            <a:ext cx="8519040" cy="119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6000" spc="-1" strike="noStrike">
                <a:solidFill>
                  <a:srgbClr val="242323"/>
                </a:solidFill>
                <a:latin typeface="Fjalla One"/>
                <a:ea typeface="Fjalla One"/>
              </a:rPr>
              <a:t>INDIAN</a:t>
            </a:r>
            <a:endParaRPr b="0" lang="en-US" sz="60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6000" spc="-1" strike="noStrike">
                <a:solidFill>
                  <a:srgbClr val="242323"/>
                </a:solidFill>
                <a:latin typeface="Fjalla One"/>
                <a:ea typeface="Fjalla One"/>
              </a:rPr>
              <a:t>SIGN LANGUAGE </a:t>
            </a:r>
            <a:br/>
            <a:r>
              <a:rPr b="1" lang="en" sz="6000" spc="-1" strike="noStrike">
                <a:solidFill>
                  <a:srgbClr val="242323"/>
                </a:solidFill>
                <a:latin typeface="Fjalla One"/>
                <a:ea typeface="Fjalla One"/>
              </a:rPr>
              <a:t>TRANSLATOR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510" name="Google Shape;461;p20"/>
          <p:cNvSpPr/>
          <p:nvPr/>
        </p:nvSpPr>
        <p:spPr>
          <a:xfrm>
            <a:off x="1477440" y="4149000"/>
            <a:ext cx="594000" cy="594000"/>
          </a:xfrm>
          <a:prstGeom prst="ellipse">
            <a:avLst/>
          </a:prstGeom>
          <a:noFill/>
          <a:ln w="381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1" name="Google Shape;462;p20"/>
          <p:cNvSpPr/>
          <p:nvPr/>
        </p:nvSpPr>
        <p:spPr>
          <a:xfrm rot="16200000">
            <a:off x="8270280" y="3170520"/>
            <a:ext cx="1954440" cy="1954440"/>
          </a:xfrm>
          <a:prstGeom prst="blockArc">
            <a:avLst>
              <a:gd name="adj1" fmla="val 10800000"/>
              <a:gd name="adj2" fmla="val 216678"/>
              <a:gd name="adj3" fmla="val 3491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723;p31"/>
          <p:cNvSpPr/>
          <p:nvPr/>
        </p:nvSpPr>
        <p:spPr>
          <a:xfrm>
            <a:off x="-457200" y="570600"/>
            <a:ext cx="772524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2800" spc="-1" strike="noStrike">
                <a:solidFill>
                  <a:srgbClr val="242323"/>
                </a:solidFill>
                <a:latin typeface="Fjalla One"/>
                <a:ea typeface="Fjalla One"/>
              </a:rPr>
              <a:t>How likely are you to use this app?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648" name="Google Shape;726;p31" descr=""/>
          <p:cNvPicPr/>
          <p:nvPr/>
        </p:nvPicPr>
        <p:blipFill>
          <a:blip r:embed="rId1"/>
          <a:srcRect l="0" t="36427" r="63445" b="0"/>
          <a:stretch/>
        </p:blipFill>
        <p:spPr>
          <a:xfrm>
            <a:off x="6441120" y="1050480"/>
            <a:ext cx="3174480" cy="3103560"/>
          </a:xfrm>
          <a:prstGeom prst="rect">
            <a:avLst/>
          </a:prstGeom>
          <a:ln w="0">
            <a:noFill/>
          </a:ln>
        </p:spPr>
      </p:pic>
      <p:sp>
        <p:nvSpPr>
          <p:cNvPr id="649" name="Google Shape;727;p31"/>
          <p:cNvSpPr/>
          <p:nvPr/>
        </p:nvSpPr>
        <p:spPr>
          <a:xfrm rot="5400000">
            <a:off x="-695520" y="3013560"/>
            <a:ext cx="1332720" cy="1332720"/>
          </a:xfrm>
          <a:prstGeom prst="blockArc">
            <a:avLst>
              <a:gd name="adj1" fmla="val 10800000"/>
              <a:gd name="adj2" fmla="val 216678"/>
              <a:gd name="adj3" fmla="val 3491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50" name="Picture 6" descr="abc.PNG"/>
          <p:cNvPicPr/>
          <p:nvPr/>
        </p:nvPicPr>
        <p:blipFill>
          <a:blip r:embed="rId2"/>
          <a:stretch/>
        </p:blipFill>
        <p:spPr>
          <a:xfrm>
            <a:off x="714600" y="1289160"/>
            <a:ext cx="5772240" cy="304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723;p31"/>
          <p:cNvSpPr/>
          <p:nvPr/>
        </p:nvSpPr>
        <p:spPr>
          <a:xfrm>
            <a:off x="83160" y="254520"/>
            <a:ext cx="829476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2800" spc="-1" strike="noStrike">
                <a:solidFill>
                  <a:srgbClr val="242323"/>
                </a:solidFill>
                <a:latin typeface="Fjalla One"/>
                <a:ea typeface="Fjalla One"/>
              </a:rPr>
              <a:t>What Features do you find most useful in this app?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652" name="Google Shape;727;p31"/>
          <p:cNvSpPr/>
          <p:nvPr/>
        </p:nvSpPr>
        <p:spPr>
          <a:xfrm rot="5400000">
            <a:off x="-695520" y="3013560"/>
            <a:ext cx="1332720" cy="1332720"/>
          </a:xfrm>
          <a:prstGeom prst="blockArc">
            <a:avLst>
              <a:gd name="adj1" fmla="val 10800000"/>
              <a:gd name="adj2" fmla="val 216678"/>
              <a:gd name="adj3" fmla="val 3491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53" name="Picture 5" descr="def.PNG"/>
          <p:cNvPicPr/>
          <p:nvPr/>
        </p:nvPicPr>
        <p:blipFill>
          <a:blip r:embed="rId1"/>
          <a:stretch/>
        </p:blipFill>
        <p:spPr>
          <a:xfrm>
            <a:off x="178560" y="1170360"/>
            <a:ext cx="7534440" cy="3242520"/>
          </a:xfrm>
          <a:prstGeom prst="rect">
            <a:avLst/>
          </a:prstGeom>
          <a:ln w="0">
            <a:noFill/>
          </a:ln>
        </p:spPr>
      </p:pic>
      <p:pic>
        <p:nvPicPr>
          <p:cNvPr id="654" name="Google Shape;726;p31" descr=""/>
          <p:cNvPicPr/>
          <p:nvPr/>
        </p:nvPicPr>
        <p:blipFill>
          <a:blip r:embed="rId2"/>
          <a:srcRect l="0" t="36427" r="63445" b="0"/>
          <a:stretch/>
        </p:blipFill>
        <p:spPr>
          <a:xfrm>
            <a:off x="-737640" y="2038680"/>
            <a:ext cx="3174480" cy="3103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723;p31"/>
          <p:cNvSpPr/>
          <p:nvPr/>
        </p:nvSpPr>
        <p:spPr>
          <a:xfrm>
            <a:off x="0" y="457200"/>
            <a:ext cx="914292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2800" spc="-1" strike="noStrike">
                <a:solidFill>
                  <a:srgbClr val="242323"/>
                </a:solidFill>
                <a:latin typeface="Fjalla One"/>
                <a:ea typeface="Fjalla One"/>
              </a:rPr>
              <a:t>How likely would you like to recommend it to others?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656" name="Google Shape;727;p31"/>
          <p:cNvSpPr/>
          <p:nvPr/>
        </p:nvSpPr>
        <p:spPr>
          <a:xfrm rot="5400000">
            <a:off x="-695520" y="3013560"/>
            <a:ext cx="1332720" cy="1332720"/>
          </a:xfrm>
          <a:prstGeom prst="blockArc">
            <a:avLst>
              <a:gd name="adj1" fmla="val 10800000"/>
              <a:gd name="adj2" fmla="val 216678"/>
              <a:gd name="adj3" fmla="val 3491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57" name="Picture 6" descr="ghi.PNG"/>
          <p:cNvPicPr/>
          <p:nvPr/>
        </p:nvPicPr>
        <p:blipFill>
          <a:blip r:embed="rId1"/>
          <a:stretch/>
        </p:blipFill>
        <p:spPr>
          <a:xfrm>
            <a:off x="1037160" y="1208160"/>
            <a:ext cx="7257600" cy="2999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723;p31"/>
          <p:cNvSpPr/>
          <p:nvPr/>
        </p:nvSpPr>
        <p:spPr>
          <a:xfrm>
            <a:off x="-228600" y="685800"/>
            <a:ext cx="909684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2800" spc="-1" strike="noStrike">
                <a:solidFill>
                  <a:srgbClr val="242323"/>
                </a:solidFill>
                <a:latin typeface="Fjalla One"/>
                <a:ea typeface="Fjalla One"/>
              </a:rPr>
              <a:t>What difficulties do you face while talking to deaf/disabled person 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659" name="Google Shape;727;p31"/>
          <p:cNvSpPr/>
          <p:nvPr/>
        </p:nvSpPr>
        <p:spPr>
          <a:xfrm rot="5400000">
            <a:off x="-695520" y="3013560"/>
            <a:ext cx="1332720" cy="1332720"/>
          </a:xfrm>
          <a:prstGeom prst="blockArc">
            <a:avLst>
              <a:gd name="adj1" fmla="val 10800000"/>
              <a:gd name="adj2" fmla="val 216678"/>
              <a:gd name="adj3" fmla="val 3491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60" name="Picture 4" descr="jkl.PNG"/>
          <p:cNvPicPr/>
          <p:nvPr/>
        </p:nvPicPr>
        <p:blipFill>
          <a:blip r:embed="rId1"/>
          <a:stretch/>
        </p:blipFill>
        <p:spPr>
          <a:xfrm>
            <a:off x="1018800" y="1785960"/>
            <a:ext cx="7105320" cy="2894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723;p31"/>
          <p:cNvSpPr/>
          <p:nvPr/>
        </p:nvSpPr>
        <p:spPr>
          <a:xfrm>
            <a:off x="0" y="113400"/>
            <a:ext cx="868572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2800" spc="-1" strike="noStrike">
                <a:solidFill>
                  <a:srgbClr val="242323"/>
                </a:solidFill>
                <a:latin typeface="Fjalla One"/>
                <a:ea typeface="Fjalla One"/>
              </a:rPr>
              <a:t>Do you think this application can help you communicate better with  a disabled/deaf person??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662" name="Google Shape;727;p31"/>
          <p:cNvSpPr/>
          <p:nvPr/>
        </p:nvSpPr>
        <p:spPr>
          <a:xfrm rot="5400000">
            <a:off x="-695520" y="3013560"/>
            <a:ext cx="1332720" cy="1332720"/>
          </a:xfrm>
          <a:prstGeom prst="blockArc">
            <a:avLst>
              <a:gd name="adj1" fmla="val 10800000"/>
              <a:gd name="adj2" fmla="val 216678"/>
              <a:gd name="adj3" fmla="val 3491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63" name="Picture 5" descr="mno.PNG"/>
          <p:cNvPicPr/>
          <p:nvPr/>
        </p:nvPicPr>
        <p:blipFill>
          <a:blip r:embed="rId1"/>
          <a:stretch/>
        </p:blipFill>
        <p:spPr>
          <a:xfrm>
            <a:off x="956880" y="1128600"/>
            <a:ext cx="7229160" cy="2885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Title 1"/>
          <p:cNvSpPr txBox="1"/>
          <p:nvPr/>
        </p:nvSpPr>
        <p:spPr>
          <a:xfrm>
            <a:off x="708840" y="623160"/>
            <a:ext cx="7725960" cy="572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</a:pPr>
            <a:r>
              <a:rPr b="1" lang="en-IN" sz="1800" spc="-1" strike="noStrike" u="sng">
                <a:solidFill>
                  <a:srgbClr val="000000"/>
                </a:solidFill>
                <a:uFillTx/>
                <a:latin typeface="Arial"/>
              </a:rPr>
              <a:t>REFRENCES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5" name="TextBox 2_1"/>
          <p:cNvSpPr/>
          <p:nvPr/>
        </p:nvSpPr>
        <p:spPr>
          <a:xfrm>
            <a:off x="900360" y="1500120"/>
            <a:ext cx="7692480" cy="283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indent="-216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0" lang="en-IN" sz="1800" spc="-1" strike="noStrike" u="sng">
                <a:solidFill>
                  <a:srgbClr val="242323"/>
                </a:solidFill>
                <a:uFillTx/>
                <a:latin typeface="Arial"/>
                <a:ea typeface="Arial"/>
                <a:hlinkClick r:id="rId1"/>
              </a:rPr>
              <a:t>Indian Journal Of </a:t>
            </a:r>
            <a:r>
              <a:rPr b="0" lang="en-IN" sz="1800" spc="-1" strike="noStrike" u="sng">
                <a:solidFill>
                  <a:srgbClr val="242323"/>
                </a:solidFill>
                <a:uFillTx/>
                <a:latin typeface="Arial"/>
                <a:ea typeface="Arial"/>
                <a:hlinkClick r:id="rId2"/>
              </a:rPr>
              <a:t>Otology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indent="-216000">
              <a:lnSpc>
                <a:spcPct val="100000"/>
              </a:lnSpc>
              <a:buClr>
                <a:srgbClr val="242323"/>
              </a:buClr>
              <a:buFont typeface="Arial"/>
              <a:buChar char="•"/>
            </a:pPr>
            <a:r>
              <a:rPr b="0" lang="en-IN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3"/>
              </a:rPr>
              <a:t>Disabled Population in India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indent="-216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4"/>
              </a:rPr>
              <a:t>India’s disability estimates: Limitations and way </a:t>
            </a:r>
            <a:r>
              <a:rPr b="0" lang="en-US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5"/>
              </a:rPr>
              <a:t>forward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indent="-216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6"/>
              </a:rPr>
              <a:t>A </a:t>
            </a:r>
            <a:r>
              <a:rPr b="0" lang="en-US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7"/>
              </a:rPr>
              <a:t>Survey on Communication Gap Communication Gap between </a:t>
            </a:r>
            <a:r>
              <a:rPr b="0" lang="en-US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8"/>
              </a:rPr>
              <a:t>between</a:t>
            </a:r>
            <a:r>
              <a:rPr b="0" lang="en-US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9"/>
              </a:rPr>
              <a:t>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10"/>
              </a:rPr>
              <a:t> Hearing </a:t>
            </a:r>
            <a:r>
              <a:rPr b="0" lang="en-US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11"/>
              </a:rPr>
              <a:t>and Speech Impaired Speech </a:t>
            </a:r>
            <a:r>
              <a:rPr b="0" lang="en-US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12"/>
              </a:rPr>
              <a:t>and </a:t>
            </a:r>
            <a:r>
              <a:rPr b="0" lang="en-US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13"/>
              </a:rPr>
              <a:t>Normal </a:t>
            </a:r>
            <a:r>
              <a:rPr b="0" lang="en-US" sz="1800" spc="-1" strike="noStrike" u="sng">
                <a:solidFill>
                  <a:srgbClr val="242323"/>
                </a:solidFill>
                <a:uFillTx/>
                <a:latin typeface="Arial"/>
                <a:ea typeface="DejaVu Sans"/>
                <a:hlinkClick r:id="rId14"/>
              </a:rPr>
              <a:t>Persons</a:t>
            </a:r>
            <a:br/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727;p31"/>
          <p:cNvSpPr/>
          <p:nvPr/>
        </p:nvSpPr>
        <p:spPr>
          <a:xfrm rot="5400000">
            <a:off x="-695520" y="3013560"/>
            <a:ext cx="1332720" cy="1332720"/>
          </a:xfrm>
          <a:prstGeom prst="blockArc">
            <a:avLst>
              <a:gd name="adj1" fmla="val 10800000"/>
              <a:gd name="adj2" fmla="val 216678"/>
              <a:gd name="adj3" fmla="val 3491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7" name="Title 4"/>
          <p:cNvSpPr/>
          <p:nvPr/>
        </p:nvSpPr>
        <p:spPr>
          <a:xfrm>
            <a:off x="698400" y="171000"/>
            <a:ext cx="772524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</a:pPr>
            <a:r>
              <a:rPr b="1" lang="en-IN" sz="7200" spc="-1" strike="noStrike">
                <a:solidFill>
                  <a:srgbClr val="242323"/>
                </a:solidFill>
                <a:latin typeface="Fjalla One"/>
                <a:ea typeface="Fjalla One"/>
              </a:rPr>
              <a:t>THANKS</a:t>
            </a:r>
            <a:r>
              <a:rPr b="1" lang="en-IN" sz="2800" spc="-1" strike="noStrike">
                <a:solidFill>
                  <a:srgbClr val="242323"/>
                </a:solidFill>
                <a:latin typeface="Fjalla One"/>
                <a:ea typeface="Fjalla One"/>
              </a:rPr>
              <a:t> !!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668" name="Google Shape;1067;p37"/>
          <p:cNvSpPr/>
          <p:nvPr/>
        </p:nvSpPr>
        <p:spPr>
          <a:xfrm>
            <a:off x="2335680" y="1275480"/>
            <a:ext cx="4492080" cy="43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Kreon Light"/>
                <a:ea typeface="Kreon Light"/>
              </a:rPr>
              <a:t>Does anyone have any questions?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latin typeface="Arial"/>
            </a:endParaRPr>
          </a:p>
        </p:txBody>
      </p:sp>
      <p:sp>
        <p:nvSpPr>
          <p:cNvPr id="669" name="Google Shape;1069;p37"/>
          <p:cNvSpPr/>
          <p:nvPr/>
        </p:nvSpPr>
        <p:spPr>
          <a:xfrm>
            <a:off x="4277880" y="2387160"/>
            <a:ext cx="261360" cy="27550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70" name="TextBox 22"/>
          <p:cNvSpPr/>
          <p:nvPr/>
        </p:nvSpPr>
        <p:spPr>
          <a:xfrm>
            <a:off x="4246200" y="2507400"/>
            <a:ext cx="4294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Fjalla One"/>
                <a:ea typeface="Arial"/>
              </a:rPr>
              <a:t>R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71" name="TextBox 23"/>
          <p:cNvSpPr/>
          <p:nvPr/>
        </p:nvSpPr>
        <p:spPr>
          <a:xfrm>
            <a:off x="4482720" y="2502000"/>
            <a:ext cx="43866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Fjalla One"/>
                <a:ea typeface="Arial"/>
              </a:rPr>
              <a:t>USHIKESH BODKE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72" name="TextBox 24"/>
          <p:cNvSpPr/>
          <p:nvPr/>
        </p:nvSpPr>
        <p:spPr>
          <a:xfrm>
            <a:off x="4251600" y="3080160"/>
            <a:ext cx="4294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Fjalla One"/>
                <a:ea typeface="Arial"/>
              </a:rPr>
              <a:t>A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73" name="TextBox 25"/>
          <p:cNvSpPr/>
          <p:nvPr/>
        </p:nvSpPr>
        <p:spPr>
          <a:xfrm>
            <a:off x="2057400" y="3085560"/>
            <a:ext cx="23212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Fjalla One"/>
                <a:ea typeface="Arial"/>
              </a:rPr>
              <a:t>YUVRAJ GUPT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74" name="TextBox 26"/>
          <p:cNvSpPr/>
          <p:nvPr/>
        </p:nvSpPr>
        <p:spPr>
          <a:xfrm>
            <a:off x="4251600" y="3658320"/>
            <a:ext cx="4294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Fjalla One"/>
                <a:ea typeface="Arial"/>
              </a:rPr>
              <a:t>R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75" name="TextBox 27"/>
          <p:cNvSpPr/>
          <p:nvPr/>
        </p:nvSpPr>
        <p:spPr>
          <a:xfrm>
            <a:off x="4477320" y="3652920"/>
            <a:ext cx="43866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Fjalla One"/>
                <a:ea typeface="Arial"/>
              </a:rPr>
              <a:t>AHUL PAREEK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76" name="TextBox 28"/>
          <p:cNvSpPr/>
          <p:nvPr/>
        </p:nvSpPr>
        <p:spPr>
          <a:xfrm>
            <a:off x="2217960" y="4183920"/>
            <a:ext cx="23212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Fjalla One"/>
                <a:ea typeface="Arial"/>
              </a:rPr>
              <a:t>SURAJ DHAR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77" name="TextBox 29"/>
          <p:cNvSpPr/>
          <p:nvPr/>
        </p:nvSpPr>
        <p:spPr>
          <a:xfrm>
            <a:off x="4256640" y="4178520"/>
            <a:ext cx="4294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Fjalla One"/>
                <a:ea typeface="Arial"/>
              </a:rPr>
              <a:t>A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78" name="Google Shape;1067;p37"/>
          <p:cNvSpPr/>
          <p:nvPr/>
        </p:nvSpPr>
        <p:spPr>
          <a:xfrm>
            <a:off x="2088720" y="1879920"/>
            <a:ext cx="4492080" cy="43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Kreon Light"/>
                <a:ea typeface="Kreon Light"/>
              </a:rPr>
              <a:t>Presented By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467;p21"/>
          <p:cNvSpPr/>
          <p:nvPr/>
        </p:nvSpPr>
        <p:spPr>
          <a:xfrm>
            <a:off x="708840" y="475920"/>
            <a:ext cx="772524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800" spc="-1" strike="noStrike">
                <a:solidFill>
                  <a:srgbClr val="242323"/>
                </a:solidFill>
                <a:latin typeface="Fjalla One"/>
                <a:ea typeface="Fjalla One"/>
              </a:rPr>
              <a:t>CONTENTS OF THIS TEMPLATE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513" name="Google Shape;468;p21"/>
          <p:cNvSpPr/>
          <p:nvPr/>
        </p:nvSpPr>
        <p:spPr>
          <a:xfrm>
            <a:off x="796320" y="1152360"/>
            <a:ext cx="7563960" cy="341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marL="457200" indent="-297000">
              <a:lnSpc>
                <a:spcPct val="100000"/>
              </a:lnSpc>
              <a:buClr>
                <a:srgbClr val="ffffff"/>
              </a:buClr>
              <a:buFont typeface="Kreon Light"/>
              <a:buAutoNum type="arabicPeriod"/>
            </a:pPr>
            <a:r>
              <a:rPr b="0" lang="en-IN" sz="2200" spc="-1" strike="noStrike">
                <a:solidFill>
                  <a:srgbClr val="242323"/>
                </a:solidFill>
                <a:latin typeface="Fjalla One"/>
                <a:ea typeface="Kreon Light"/>
              </a:rPr>
              <a:t>Problem Statement</a:t>
            </a:r>
            <a:endParaRPr b="0" lang="en-US" sz="2200" spc="-1" strike="noStrike">
              <a:latin typeface="Arial"/>
            </a:endParaRPr>
          </a:p>
          <a:p>
            <a:pPr marL="457200" indent="-297000">
              <a:lnSpc>
                <a:spcPct val="100000"/>
              </a:lnSpc>
              <a:buClr>
                <a:srgbClr val="ffffff"/>
              </a:buClr>
              <a:buFont typeface="Kreon Light"/>
              <a:buAutoNum type="arabicPeriod"/>
            </a:pPr>
            <a:r>
              <a:rPr b="0" lang="en-IN" sz="2200" spc="-1" strike="noStrike">
                <a:solidFill>
                  <a:srgbClr val="242323"/>
                </a:solidFill>
                <a:latin typeface="Fjalla One"/>
                <a:ea typeface="Kreon Light"/>
              </a:rPr>
              <a:t>Available Solutions</a:t>
            </a:r>
            <a:endParaRPr b="0" lang="en-US" sz="2200" spc="-1" strike="noStrike">
              <a:latin typeface="Arial"/>
            </a:endParaRPr>
          </a:p>
          <a:p>
            <a:pPr marL="457200" indent="-297000">
              <a:lnSpc>
                <a:spcPct val="100000"/>
              </a:lnSpc>
              <a:buClr>
                <a:srgbClr val="ffffff"/>
              </a:buClr>
              <a:buFont typeface="Kreon Light"/>
              <a:buAutoNum type="arabicPeriod"/>
            </a:pPr>
            <a:r>
              <a:rPr b="0" lang="en-IN" sz="2200" spc="-1" strike="noStrike">
                <a:solidFill>
                  <a:srgbClr val="242323"/>
                </a:solidFill>
                <a:latin typeface="Fjalla One"/>
                <a:ea typeface="Kreon Light"/>
              </a:rPr>
              <a:t>Proposed Solutions</a:t>
            </a:r>
            <a:endParaRPr b="0" lang="en-US" sz="2200" spc="-1" strike="noStrike">
              <a:latin typeface="Arial"/>
            </a:endParaRPr>
          </a:p>
          <a:p>
            <a:pPr marL="457200" indent="-297000">
              <a:lnSpc>
                <a:spcPct val="100000"/>
              </a:lnSpc>
              <a:buClr>
                <a:srgbClr val="ffffff"/>
              </a:buClr>
              <a:buFont typeface="Kreon Light"/>
              <a:buAutoNum type="arabicPeriod"/>
            </a:pPr>
            <a:r>
              <a:rPr b="0" lang="en-IN" sz="2200" spc="-1" strike="noStrike">
                <a:solidFill>
                  <a:srgbClr val="242323"/>
                </a:solidFill>
                <a:latin typeface="Fjalla One"/>
                <a:ea typeface="Kreon Light"/>
              </a:rPr>
              <a:t>How our solution is different from them</a:t>
            </a:r>
            <a:endParaRPr b="0" lang="en-US" sz="2200" spc="-1" strike="noStrike">
              <a:latin typeface="Arial"/>
            </a:endParaRPr>
          </a:p>
          <a:p>
            <a:pPr marL="457200" indent="-297000">
              <a:lnSpc>
                <a:spcPct val="100000"/>
              </a:lnSpc>
              <a:buClr>
                <a:srgbClr val="ffffff"/>
              </a:buClr>
              <a:buFont typeface="Kreon Light"/>
              <a:buAutoNum type="arabicPeriod"/>
            </a:pPr>
            <a:r>
              <a:rPr b="0" lang="en-US" sz="2200" spc="-1" strike="noStrike">
                <a:solidFill>
                  <a:srgbClr val="242323"/>
                </a:solidFill>
                <a:latin typeface="Fjalla One"/>
                <a:ea typeface="Kreon Light"/>
              </a:rPr>
              <a:t>Target Audience</a:t>
            </a:r>
            <a:endParaRPr b="0" lang="en-US" sz="2200" spc="-1" strike="noStrike">
              <a:latin typeface="Arial"/>
            </a:endParaRPr>
          </a:p>
          <a:p>
            <a:pPr marL="457200" indent="-297000">
              <a:lnSpc>
                <a:spcPct val="100000"/>
              </a:lnSpc>
              <a:buClr>
                <a:srgbClr val="ffffff"/>
              </a:buClr>
              <a:buFont typeface="Kreon Light"/>
              <a:buAutoNum type="arabicPeriod"/>
            </a:pPr>
            <a:r>
              <a:rPr b="0" lang="en-US" sz="2200" spc="-1" strike="noStrike">
                <a:solidFill>
                  <a:srgbClr val="242323"/>
                </a:solidFill>
                <a:latin typeface="Fjalla One"/>
                <a:ea typeface="Kreon Light"/>
              </a:rPr>
              <a:t>Technology </a:t>
            </a:r>
            <a:endParaRPr b="0" lang="en-US" sz="2200" spc="-1" strike="noStrike">
              <a:latin typeface="Arial"/>
            </a:endParaRPr>
          </a:p>
          <a:p>
            <a:pPr marL="457200" indent="-297000">
              <a:lnSpc>
                <a:spcPct val="100000"/>
              </a:lnSpc>
              <a:buClr>
                <a:srgbClr val="ffffff"/>
              </a:buClr>
              <a:buFont typeface="Kreon Light"/>
              <a:buAutoNum type="arabicPeriod"/>
            </a:pPr>
            <a:r>
              <a:rPr b="0" lang="en-US" sz="2200" spc="-1" strike="noStrike">
                <a:solidFill>
                  <a:srgbClr val="242323"/>
                </a:solidFill>
                <a:latin typeface="Fjalla One"/>
                <a:ea typeface="Kreon Light"/>
              </a:rPr>
              <a:t>Financial Feasibility</a:t>
            </a:r>
            <a:endParaRPr b="0" lang="en-US" sz="2200" spc="-1" strike="noStrike">
              <a:latin typeface="Arial"/>
            </a:endParaRPr>
          </a:p>
          <a:p>
            <a:pPr marL="457200" indent="-297000">
              <a:lnSpc>
                <a:spcPct val="100000"/>
              </a:lnSpc>
              <a:buClr>
                <a:srgbClr val="ffffff"/>
              </a:buClr>
              <a:buFont typeface="Kreon Light"/>
              <a:buAutoNum type="arabicPeriod"/>
            </a:pPr>
            <a:r>
              <a:rPr b="0" lang="en-US" sz="2200" spc="-1" strike="noStrike">
                <a:solidFill>
                  <a:srgbClr val="242323"/>
                </a:solidFill>
                <a:latin typeface="Fjalla One"/>
                <a:ea typeface="Kreon Light"/>
              </a:rPr>
              <a:t>Sample survey of the proposed solution</a:t>
            </a:r>
            <a:endParaRPr b="0" lang="en-US" sz="2200" spc="-1" strike="noStrike">
              <a:latin typeface="Arial"/>
            </a:endParaRPr>
          </a:p>
          <a:p>
            <a:pPr marL="457200" indent="-297000">
              <a:lnSpc>
                <a:spcPct val="10000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242323"/>
                </a:solidFill>
                <a:latin typeface="Fjalla One"/>
                <a:ea typeface="Kreon Light"/>
              </a:rPr>
              <a:t> 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514" name="Google Shape;469;p21"/>
          <p:cNvSpPr/>
          <p:nvPr/>
        </p:nvSpPr>
        <p:spPr>
          <a:xfrm rot="5400000">
            <a:off x="-976320" y="3187440"/>
            <a:ext cx="1954440" cy="1954440"/>
          </a:xfrm>
          <a:prstGeom prst="blockArc">
            <a:avLst>
              <a:gd name="adj1" fmla="val 10800000"/>
              <a:gd name="adj2" fmla="val 216678"/>
              <a:gd name="adj3" fmla="val 3491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474;p22"/>
          <p:cNvSpPr/>
          <p:nvPr/>
        </p:nvSpPr>
        <p:spPr>
          <a:xfrm rot="16200000">
            <a:off x="6399000" y="-2759400"/>
            <a:ext cx="5509440" cy="5509440"/>
          </a:xfrm>
          <a:prstGeom prst="pie">
            <a:avLst>
              <a:gd name="adj1" fmla="val 10779971"/>
              <a:gd name="adj2" fmla="val 16200000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6" name="Google Shape;475;p22"/>
          <p:cNvSpPr/>
          <p:nvPr/>
        </p:nvSpPr>
        <p:spPr>
          <a:xfrm>
            <a:off x="3745800" y="387720"/>
            <a:ext cx="5396760" cy="75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0" lang="en" sz="4800" spc="-1" strike="noStrike">
                <a:solidFill>
                  <a:srgbClr val="242323"/>
                </a:solidFill>
                <a:latin typeface="Fjalla One"/>
                <a:ea typeface="Fjalla One"/>
              </a:rPr>
              <a:t>Problem Statement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517" name="Google Shape;476;p22"/>
          <p:cNvSpPr/>
          <p:nvPr/>
        </p:nvSpPr>
        <p:spPr>
          <a:xfrm>
            <a:off x="4114800" y="1143000"/>
            <a:ext cx="5028120" cy="205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just"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-US" sz="1500" spc="-1" strike="noStrike">
                <a:solidFill>
                  <a:srgbClr val="242323"/>
                </a:solidFill>
                <a:latin typeface="Kreon Light"/>
                <a:ea typeface="Kreon Light"/>
              </a:rPr>
              <a:t> </a:t>
            </a:r>
            <a:r>
              <a:rPr b="1" lang="en-US" sz="1500" spc="-1" strike="noStrike">
                <a:solidFill>
                  <a:srgbClr val="242323"/>
                </a:solidFill>
                <a:latin typeface="Kreon Light"/>
                <a:ea typeface="Kreon Light"/>
              </a:rPr>
              <a:t>According to WHO (2018) data, the prevalence of hearing impairment (HI) in India is around 6.3% (63 million people suffering from significant auditory loss). The estimated prevalence of adult-onset deafness in India is 7.6% and childhood-onset deafness is 2%. </a:t>
            </a:r>
            <a:br/>
            <a:r>
              <a:rPr b="1" lang="en-US" sz="1500" spc="-1" strike="noStrike">
                <a:solidFill>
                  <a:srgbClr val="242323"/>
                </a:solidFill>
                <a:latin typeface="Kreon Light"/>
                <a:ea typeface="Kreon Light"/>
              </a:rPr>
              <a:t>Resulting in communication problem with everyone, as not everyone knows the Indian sign language. 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518" name="TextBox 458"/>
          <p:cNvSpPr/>
          <p:nvPr/>
        </p:nvSpPr>
        <p:spPr>
          <a:xfrm>
            <a:off x="4800600" y="3200400"/>
            <a:ext cx="4342320" cy="173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-US" sz="1500" spc="-1" strike="noStrike">
                <a:solidFill>
                  <a:srgbClr val="242323"/>
                </a:solidFill>
                <a:latin typeface="Kreon Light"/>
                <a:ea typeface="Kreon Light"/>
              </a:rPr>
              <a:t>They may hear your voice, but still may have difficulty understanding some words. Most hearing-impaired people have greater difficulty understanding speech when there is background noise. The best way to communicate with them is through the sign language. 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01;p24"/>
          <p:cNvSpPr/>
          <p:nvPr/>
        </p:nvSpPr>
        <p:spPr>
          <a:xfrm>
            <a:off x="-199800" y="2911320"/>
            <a:ext cx="264096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 u="sng">
                <a:solidFill>
                  <a:srgbClr val="242323"/>
                </a:solidFill>
                <a:uFillTx/>
                <a:latin typeface="Fjalla One"/>
                <a:ea typeface="Fjalla One"/>
                <a:hlinkClick r:id="rId1"/>
              </a:rPr>
              <a:t>Master Sign </a:t>
            </a:r>
            <a:r>
              <a:rPr b="0" lang="en-US" sz="1800" spc="-1" strike="noStrike" u="sng">
                <a:solidFill>
                  <a:srgbClr val="242323"/>
                </a:solidFill>
                <a:uFillTx/>
                <a:latin typeface="Fjalla One"/>
                <a:ea typeface="Fjalla One"/>
                <a:hlinkClick r:id="rId2"/>
              </a:rPr>
              <a:t>Language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20" name="Google Shape;503;p24"/>
          <p:cNvSpPr/>
          <p:nvPr/>
        </p:nvSpPr>
        <p:spPr>
          <a:xfrm>
            <a:off x="3079440" y="2648520"/>
            <a:ext cx="587160" cy="43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242323"/>
                </a:solidFill>
                <a:latin typeface="Fjalla One"/>
                <a:ea typeface="Fjalla One"/>
              </a:rPr>
              <a:t>02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21" name="Google Shape;505;p24"/>
          <p:cNvSpPr/>
          <p:nvPr/>
        </p:nvSpPr>
        <p:spPr>
          <a:xfrm>
            <a:off x="708840" y="623160"/>
            <a:ext cx="772524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800" spc="-1" strike="noStrike">
                <a:solidFill>
                  <a:srgbClr val="242323"/>
                </a:solidFill>
                <a:latin typeface="Fjalla One"/>
                <a:ea typeface="Fjalla One"/>
              </a:rPr>
              <a:t>Available Solutions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522" name="Google Shape;506;p24"/>
          <p:cNvSpPr/>
          <p:nvPr/>
        </p:nvSpPr>
        <p:spPr>
          <a:xfrm rot="5400000">
            <a:off x="-708840" y="3008160"/>
            <a:ext cx="1332720" cy="1332720"/>
          </a:xfrm>
          <a:prstGeom prst="blockArc">
            <a:avLst>
              <a:gd name="adj1" fmla="val 10800000"/>
              <a:gd name="adj2" fmla="val 216678"/>
              <a:gd name="adj3" fmla="val 3491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3" name="Google Shape;507;p24"/>
          <p:cNvSpPr/>
          <p:nvPr/>
        </p:nvSpPr>
        <p:spPr>
          <a:xfrm>
            <a:off x="513360" y="1486800"/>
            <a:ext cx="1099800" cy="109980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4" name="Google Shape;508;p24"/>
          <p:cNvSpPr/>
          <p:nvPr/>
        </p:nvSpPr>
        <p:spPr>
          <a:xfrm>
            <a:off x="2829960" y="1549800"/>
            <a:ext cx="1099800" cy="109980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25" name="Google Shape;509;p24"/>
          <p:cNvGrpSpPr/>
          <p:nvPr/>
        </p:nvGrpSpPr>
        <p:grpSpPr>
          <a:xfrm>
            <a:off x="3150000" y="1760400"/>
            <a:ext cx="420480" cy="594720"/>
            <a:chOff x="3150000" y="1760400"/>
            <a:chExt cx="420480" cy="594720"/>
          </a:xfrm>
        </p:grpSpPr>
        <p:sp>
          <p:nvSpPr>
            <p:cNvPr id="526" name="Google Shape;510;p24"/>
            <p:cNvSpPr/>
            <p:nvPr/>
          </p:nvSpPr>
          <p:spPr>
            <a:xfrm>
              <a:off x="3158640" y="1768680"/>
              <a:ext cx="403200" cy="415080"/>
            </a:xfrm>
            <a:custGeom>
              <a:avLst/>
              <a:gdLst/>
              <a:ahLst/>
              <a:rect l="l" t="t" r="r" b="b"/>
              <a:pathLst>
                <a:path w="17976" h="18489">
                  <a:moveTo>
                    <a:pt x="8749" y="1"/>
                  </a:moveTo>
                  <a:cubicBezTo>
                    <a:pt x="7672" y="1"/>
                    <a:pt x="6800" y="873"/>
                    <a:pt x="6800" y="1950"/>
                  </a:cubicBezTo>
                  <a:lnTo>
                    <a:pt x="6800" y="5450"/>
                  </a:lnTo>
                  <a:lnTo>
                    <a:pt x="6538" y="5450"/>
                  </a:lnTo>
                  <a:lnTo>
                    <a:pt x="6538" y="2373"/>
                  </a:lnTo>
                  <a:cubicBezTo>
                    <a:pt x="6538" y="1296"/>
                    <a:pt x="5665" y="420"/>
                    <a:pt x="4585" y="420"/>
                  </a:cubicBezTo>
                  <a:cubicBezTo>
                    <a:pt x="3508" y="420"/>
                    <a:pt x="2635" y="1296"/>
                    <a:pt x="2635" y="2373"/>
                  </a:cubicBezTo>
                  <a:lnTo>
                    <a:pt x="2635" y="5924"/>
                  </a:lnTo>
                  <a:cubicBezTo>
                    <a:pt x="1885" y="5924"/>
                    <a:pt x="1225" y="6415"/>
                    <a:pt x="1009" y="7134"/>
                  </a:cubicBezTo>
                  <a:lnTo>
                    <a:pt x="388" y="9184"/>
                  </a:lnTo>
                  <a:cubicBezTo>
                    <a:pt x="0" y="10472"/>
                    <a:pt x="244" y="11865"/>
                    <a:pt x="1045" y="12946"/>
                  </a:cubicBezTo>
                  <a:lnTo>
                    <a:pt x="3418" y="16259"/>
                  </a:lnTo>
                  <a:cubicBezTo>
                    <a:pt x="3501" y="16385"/>
                    <a:pt x="3587" y="16507"/>
                    <a:pt x="3677" y="16622"/>
                  </a:cubicBezTo>
                  <a:lnTo>
                    <a:pt x="3695" y="16643"/>
                  </a:lnTo>
                  <a:cubicBezTo>
                    <a:pt x="3695" y="16647"/>
                    <a:pt x="3698" y="16647"/>
                    <a:pt x="3698" y="16651"/>
                  </a:cubicBezTo>
                  <a:cubicBezTo>
                    <a:pt x="4592" y="17771"/>
                    <a:pt x="5967" y="18489"/>
                    <a:pt x="7511" y="18489"/>
                  </a:cubicBezTo>
                  <a:lnTo>
                    <a:pt x="13097" y="18489"/>
                  </a:lnTo>
                  <a:cubicBezTo>
                    <a:pt x="15793" y="18489"/>
                    <a:pt x="17976" y="16302"/>
                    <a:pt x="17976" y="13610"/>
                  </a:cubicBezTo>
                  <a:lnTo>
                    <a:pt x="17976" y="3224"/>
                  </a:lnTo>
                  <a:cubicBezTo>
                    <a:pt x="17976" y="2417"/>
                    <a:pt x="17322" y="1763"/>
                    <a:pt x="16515" y="1763"/>
                  </a:cubicBezTo>
                  <a:cubicBezTo>
                    <a:pt x="15706" y="1763"/>
                    <a:pt x="15053" y="2417"/>
                    <a:pt x="15053" y="3224"/>
                  </a:cubicBezTo>
                  <a:lnTo>
                    <a:pt x="15053" y="5450"/>
                  </a:lnTo>
                  <a:lnTo>
                    <a:pt x="14866" y="5450"/>
                  </a:lnTo>
                  <a:lnTo>
                    <a:pt x="14866" y="2657"/>
                  </a:lnTo>
                  <a:cubicBezTo>
                    <a:pt x="14866" y="1580"/>
                    <a:pt x="13991" y="704"/>
                    <a:pt x="12914" y="704"/>
                  </a:cubicBezTo>
                  <a:cubicBezTo>
                    <a:pt x="11837" y="704"/>
                    <a:pt x="10961" y="1580"/>
                    <a:pt x="10961" y="2657"/>
                  </a:cubicBezTo>
                  <a:lnTo>
                    <a:pt x="10961" y="5450"/>
                  </a:lnTo>
                  <a:lnTo>
                    <a:pt x="10702" y="5450"/>
                  </a:lnTo>
                  <a:lnTo>
                    <a:pt x="10702" y="1950"/>
                  </a:lnTo>
                  <a:cubicBezTo>
                    <a:pt x="10702" y="873"/>
                    <a:pt x="9829" y="1"/>
                    <a:pt x="8749" y="1"/>
                  </a:cubicBezTo>
                  <a:close/>
                </a:path>
              </a:pathLst>
            </a:custGeom>
            <a:solidFill>
              <a:srgbClr val="f0c6b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7" name="Google Shape;511;p24"/>
            <p:cNvSpPr/>
            <p:nvPr/>
          </p:nvSpPr>
          <p:spPr>
            <a:xfrm>
              <a:off x="3218040" y="1778040"/>
              <a:ext cx="86400" cy="75960"/>
            </a:xfrm>
            <a:custGeom>
              <a:avLst/>
              <a:gdLst/>
              <a:ahLst/>
              <a:rect l="l" t="t" r="r" b="b"/>
              <a:pathLst>
                <a:path w="3904" h="3432">
                  <a:moveTo>
                    <a:pt x="1950" y="0"/>
                  </a:moveTo>
                  <a:cubicBezTo>
                    <a:pt x="873" y="0"/>
                    <a:pt x="0" y="876"/>
                    <a:pt x="0" y="1953"/>
                  </a:cubicBezTo>
                  <a:lnTo>
                    <a:pt x="0" y="3432"/>
                  </a:lnTo>
                  <a:cubicBezTo>
                    <a:pt x="0" y="2355"/>
                    <a:pt x="873" y="1480"/>
                    <a:pt x="1950" y="1480"/>
                  </a:cubicBezTo>
                  <a:cubicBezTo>
                    <a:pt x="3030" y="1480"/>
                    <a:pt x="3903" y="2355"/>
                    <a:pt x="3903" y="3432"/>
                  </a:cubicBezTo>
                  <a:lnTo>
                    <a:pt x="3903" y="1953"/>
                  </a:lnTo>
                  <a:cubicBezTo>
                    <a:pt x="3903" y="876"/>
                    <a:pt x="3030" y="0"/>
                    <a:pt x="1950" y="0"/>
                  </a:cubicBezTo>
                  <a:close/>
                </a:path>
              </a:pathLst>
            </a:custGeom>
            <a:solidFill>
              <a:srgbClr val="f2e1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8" name="Google Shape;512;p24"/>
            <p:cNvSpPr/>
            <p:nvPr/>
          </p:nvSpPr>
          <p:spPr>
            <a:xfrm>
              <a:off x="3311640" y="1768680"/>
              <a:ext cx="86400" cy="75960"/>
            </a:xfrm>
            <a:custGeom>
              <a:avLst/>
              <a:gdLst/>
              <a:ahLst/>
              <a:rect l="l" t="t" r="r" b="b"/>
              <a:pathLst>
                <a:path w="3903" h="3429">
                  <a:moveTo>
                    <a:pt x="1949" y="1"/>
                  </a:moveTo>
                  <a:cubicBezTo>
                    <a:pt x="872" y="1"/>
                    <a:pt x="0" y="873"/>
                    <a:pt x="0" y="1950"/>
                  </a:cubicBezTo>
                  <a:lnTo>
                    <a:pt x="0" y="3429"/>
                  </a:lnTo>
                  <a:cubicBezTo>
                    <a:pt x="0" y="2352"/>
                    <a:pt x="872" y="1476"/>
                    <a:pt x="1949" y="1476"/>
                  </a:cubicBezTo>
                  <a:cubicBezTo>
                    <a:pt x="3029" y="1476"/>
                    <a:pt x="3902" y="2352"/>
                    <a:pt x="3902" y="3429"/>
                  </a:cubicBezTo>
                  <a:lnTo>
                    <a:pt x="3902" y="1950"/>
                  </a:lnTo>
                  <a:cubicBezTo>
                    <a:pt x="3902" y="873"/>
                    <a:pt x="3029" y="1"/>
                    <a:pt x="1949" y="1"/>
                  </a:cubicBezTo>
                  <a:close/>
                </a:path>
              </a:pathLst>
            </a:custGeom>
            <a:solidFill>
              <a:srgbClr val="f2e1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9" name="Google Shape;513;p24"/>
            <p:cNvSpPr/>
            <p:nvPr/>
          </p:nvSpPr>
          <p:spPr>
            <a:xfrm>
              <a:off x="3405240" y="1784520"/>
              <a:ext cx="86400" cy="75960"/>
            </a:xfrm>
            <a:custGeom>
              <a:avLst/>
              <a:gdLst/>
              <a:ahLst/>
              <a:rect l="l" t="t" r="r" b="b"/>
              <a:pathLst>
                <a:path w="3907" h="3434">
                  <a:moveTo>
                    <a:pt x="1954" y="1"/>
                  </a:moveTo>
                  <a:cubicBezTo>
                    <a:pt x="877" y="1"/>
                    <a:pt x="1" y="877"/>
                    <a:pt x="1" y="1954"/>
                  </a:cubicBezTo>
                  <a:lnTo>
                    <a:pt x="1" y="3433"/>
                  </a:lnTo>
                  <a:cubicBezTo>
                    <a:pt x="1" y="2352"/>
                    <a:pt x="877" y="1480"/>
                    <a:pt x="1954" y="1480"/>
                  </a:cubicBezTo>
                  <a:cubicBezTo>
                    <a:pt x="3031" y="1480"/>
                    <a:pt x="3906" y="2352"/>
                    <a:pt x="3906" y="3433"/>
                  </a:cubicBezTo>
                  <a:lnTo>
                    <a:pt x="3906" y="1954"/>
                  </a:lnTo>
                  <a:cubicBezTo>
                    <a:pt x="3906" y="877"/>
                    <a:pt x="3031" y="1"/>
                    <a:pt x="1954" y="1"/>
                  </a:cubicBezTo>
                  <a:close/>
                </a:path>
              </a:pathLst>
            </a:custGeom>
            <a:solidFill>
              <a:srgbClr val="f2e1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0" name="Google Shape;514;p24"/>
            <p:cNvSpPr/>
            <p:nvPr/>
          </p:nvSpPr>
          <p:spPr>
            <a:xfrm>
              <a:off x="3277440" y="2018880"/>
              <a:ext cx="114840" cy="95760"/>
            </a:xfrm>
            <a:custGeom>
              <a:avLst/>
              <a:gdLst/>
              <a:ahLst/>
              <a:rect l="l" t="t" r="r" b="b"/>
              <a:pathLst>
                <a:path w="5163" h="4311">
                  <a:moveTo>
                    <a:pt x="1456" y="0"/>
                  </a:moveTo>
                  <a:cubicBezTo>
                    <a:pt x="1175" y="0"/>
                    <a:pt x="893" y="33"/>
                    <a:pt x="618" y="99"/>
                  </a:cubicBezTo>
                  <a:cubicBezTo>
                    <a:pt x="467" y="139"/>
                    <a:pt x="323" y="182"/>
                    <a:pt x="197" y="228"/>
                  </a:cubicBezTo>
                  <a:cubicBezTo>
                    <a:pt x="133" y="253"/>
                    <a:pt x="65" y="279"/>
                    <a:pt x="0" y="308"/>
                  </a:cubicBezTo>
                  <a:lnTo>
                    <a:pt x="0" y="1783"/>
                  </a:lnTo>
                  <a:cubicBezTo>
                    <a:pt x="462" y="1578"/>
                    <a:pt x="959" y="1476"/>
                    <a:pt x="1454" y="1476"/>
                  </a:cubicBezTo>
                  <a:cubicBezTo>
                    <a:pt x="2461" y="1476"/>
                    <a:pt x="3466" y="1897"/>
                    <a:pt x="4182" y="2742"/>
                  </a:cubicBezTo>
                  <a:cubicBezTo>
                    <a:pt x="4574" y="3204"/>
                    <a:pt x="4825" y="3743"/>
                    <a:pt x="4944" y="4311"/>
                  </a:cubicBezTo>
                  <a:cubicBezTo>
                    <a:pt x="5163" y="3259"/>
                    <a:pt x="4915" y="2124"/>
                    <a:pt x="4182" y="1266"/>
                  </a:cubicBezTo>
                  <a:cubicBezTo>
                    <a:pt x="3467" y="422"/>
                    <a:pt x="2462" y="0"/>
                    <a:pt x="1456" y="0"/>
                  </a:cubicBezTo>
                  <a:close/>
                </a:path>
              </a:pathLst>
            </a:custGeom>
            <a:solidFill>
              <a:srgbClr val="f2e1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1" name="Google Shape;515;p24"/>
            <p:cNvSpPr/>
            <p:nvPr/>
          </p:nvSpPr>
          <p:spPr>
            <a:xfrm>
              <a:off x="3162240" y="1901880"/>
              <a:ext cx="245160" cy="116280"/>
            </a:xfrm>
            <a:custGeom>
              <a:avLst/>
              <a:gdLst/>
              <a:ahLst/>
              <a:rect l="l" t="t" r="r" b="b"/>
              <a:pathLst>
                <a:path w="10948" h="5227">
                  <a:moveTo>
                    <a:pt x="2478" y="0"/>
                  </a:moveTo>
                  <a:cubicBezTo>
                    <a:pt x="1728" y="0"/>
                    <a:pt x="1068" y="491"/>
                    <a:pt x="852" y="1210"/>
                  </a:cubicBezTo>
                  <a:lnTo>
                    <a:pt x="231" y="3260"/>
                  </a:lnTo>
                  <a:cubicBezTo>
                    <a:pt x="37" y="3906"/>
                    <a:pt x="1" y="4580"/>
                    <a:pt x="116" y="5227"/>
                  </a:cubicBezTo>
                  <a:cubicBezTo>
                    <a:pt x="145" y="5062"/>
                    <a:pt x="184" y="4900"/>
                    <a:pt x="231" y="4739"/>
                  </a:cubicBezTo>
                  <a:lnTo>
                    <a:pt x="852" y="2685"/>
                  </a:lnTo>
                  <a:cubicBezTo>
                    <a:pt x="1068" y="1971"/>
                    <a:pt x="1728" y="1479"/>
                    <a:pt x="2478" y="1479"/>
                  </a:cubicBezTo>
                  <a:lnTo>
                    <a:pt x="9457" y="1479"/>
                  </a:lnTo>
                  <a:cubicBezTo>
                    <a:pt x="10071" y="1479"/>
                    <a:pt x="10599" y="1848"/>
                    <a:pt x="10825" y="2383"/>
                  </a:cubicBezTo>
                  <a:cubicBezTo>
                    <a:pt x="10904" y="2096"/>
                    <a:pt x="10948" y="1798"/>
                    <a:pt x="10948" y="1490"/>
                  </a:cubicBezTo>
                  <a:cubicBezTo>
                    <a:pt x="10948" y="668"/>
                    <a:pt x="10280" y="0"/>
                    <a:pt x="9457" y="0"/>
                  </a:cubicBezTo>
                  <a:close/>
                </a:path>
              </a:pathLst>
            </a:custGeom>
            <a:solidFill>
              <a:srgbClr val="f2e1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2" name="Google Shape;516;p24"/>
            <p:cNvSpPr/>
            <p:nvPr/>
          </p:nvSpPr>
          <p:spPr>
            <a:xfrm>
              <a:off x="3234600" y="2116080"/>
              <a:ext cx="270000" cy="230760"/>
            </a:xfrm>
            <a:custGeom>
              <a:avLst/>
              <a:gdLst/>
              <a:ahLst/>
              <a:rect l="l" t="t" r="r" b="b"/>
              <a:pathLst>
                <a:path w="12055" h="10307">
                  <a:moveTo>
                    <a:pt x="6850" y="0"/>
                  </a:moveTo>
                  <a:cubicBezTo>
                    <a:pt x="6728" y="575"/>
                    <a:pt x="6469" y="1127"/>
                    <a:pt x="6063" y="1594"/>
                  </a:cubicBezTo>
                  <a:cubicBezTo>
                    <a:pt x="5473" y="2272"/>
                    <a:pt x="4599" y="2566"/>
                    <a:pt x="3679" y="2566"/>
                  </a:cubicBezTo>
                  <a:cubicBezTo>
                    <a:pt x="2455" y="2566"/>
                    <a:pt x="1150" y="2045"/>
                    <a:pt x="320" y="1213"/>
                  </a:cubicBezTo>
                  <a:lnTo>
                    <a:pt x="0" y="769"/>
                  </a:lnTo>
                  <a:lnTo>
                    <a:pt x="0" y="769"/>
                  </a:lnTo>
                  <a:cubicBezTo>
                    <a:pt x="441" y="1480"/>
                    <a:pt x="1066" y="2065"/>
                    <a:pt x="1802" y="2470"/>
                  </a:cubicBezTo>
                  <a:lnTo>
                    <a:pt x="1802" y="10307"/>
                  </a:lnTo>
                  <a:lnTo>
                    <a:pt x="12055" y="10307"/>
                  </a:lnTo>
                  <a:lnTo>
                    <a:pt x="12055" y="2463"/>
                  </a:lnTo>
                  <a:cubicBezTo>
                    <a:pt x="11362" y="2843"/>
                    <a:pt x="10569" y="3059"/>
                    <a:pt x="9722" y="3059"/>
                  </a:cubicBezTo>
                  <a:lnTo>
                    <a:pt x="6078" y="3059"/>
                  </a:lnTo>
                  <a:cubicBezTo>
                    <a:pt x="6814" y="2197"/>
                    <a:pt x="7072" y="1056"/>
                    <a:pt x="6850" y="0"/>
                  </a:cubicBezTo>
                  <a:close/>
                </a:path>
              </a:pathLst>
            </a:custGeom>
            <a:solidFill>
              <a:srgbClr val="e99f9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3" name="Google Shape;517;p24"/>
            <p:cNvSpPr/>
            <p:nvPr/>
          </p:nvSpPr>
          <p:spPr>
            <a:xfrm>
              <a:off x="3405240" y="1893240"/>
              <a:ext cx="86400" cy="77040"/>
            </a:xfrm>
            <a:custGeom>
              <a:avLst/>
              <a:gdLst/>
              <a:ahLst/>
              <a:rect l="l" t="t" r="r" b="b"/>
              <a:pathLst>
                <a:path w="3907" h="3485">
                  <a:moveTo>
                    <a:pt x="1" y="0"/>
                  </a:moveTo>
                  <a:lnTo>
                    <a:pt x="1" y="1476"/>
                  </a:lnTo>
                  <a:cubicBezTo>
                    <a:pt x="1" y="2528"/>
                    <a:pt x="808" y="3433"/>
                    <a:pt x="1860" y="3483"/>
                  </a:cubicBezTo>
                  <a:cubicBezTo>
                    <a:pt x="1890" y="3484"/>
                    <a:pt x="1920" y="3485"/>
                    <a:pt x="1950" y="3485"/>
                  </a:cubicBezTo>
                  <a:cubicBezTo>
                    <a:pt x="3029" y="3485"/>
                    <a:pt x="3906" y="2613"/>
                    <a:pt x="3906" y="1534"/>
                  </a:cubicBezTo>
                  <a:lnTo>
                    <a:pt x="3906" y="54"/>
                  </a:lnTo>
                  <a:cubicBezTo>
                    <a:pt x="3906" y="1131"/>
                    <a:pt x="3033" y="2006"/>
                    <a:pt x="1957" y="2006"/>
                  </a:cubicBezTo>
                  <a:cubicBezTo>
                    <a:pt x="1925" y="2006"/>
                    <a:pt x="1892" y="2005"/>
                    <a:pt x="1860" y="2003"/>
                  </a:cubicBezTo>
                  <a:cubicBezTo>
                    <a:pt x="808" y="1953"/>
                    <a:pt x="1" y="1049"/>
                    <a:pt x="1" y="0"/>
                  </a:cubicBezTo>
                  <a:close/>
                </a:path>
              </a:pathLst>
            </a:custGeom>
            <a:solidFill>
              <a:srgbClr val="e99f9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4" name="Google Shape;518;p24"/>
            <p:cNvSpPr/>
            <p:nvPr/>
          </p:nvSpPr>
          <p:spPr>
            <a:xfrm>
              <a:off x="3224880" y="1955880"/>
              <a:ext cx="182520" cy="81360"/>
            </a:xfrm>
            <a:custGeom>
              <a:avLst/>
              <a:gdLst/>
              <a:ahLst/>
              <a:rect l="l" t="t" r="r" b="b"/>
              <a:pathLst>
                <a:path w="8161" h="3678">
                  <a:moveTo>
                    <a:pt x="8038" y="1"/>
                  </a:moveTo>
                  <a:cubicBezTo>
                    <a:pt x="7647" y="1422"/>
                    <a:pt x="6343" y="2467"/>
                    <a:pt x="4796" y="2467"/>
                  </a:cubicBezTo>
                  <a:lnTo>
                    <a:pt x="0" y="2467"/>
                  </a:lnTo>
                  <a:lnTo>
                    <a:pt x="449" y="3114"/>
                  </a:lnTo>
                  <a:lnTo>
                    <a:pt x="2337" y="3114"/>
                  </a:lnTo>
                  <a:cubicBezTo>
                    <a:pt x="2799" y="2908"/>
                    <a:pt x="3295" y="2805"/>
                    <a:pt x="3791" y="2805"/>
                  </a:cubicBezTo>
                  <a:cubicBezTo>
                    <a:pt x="4625" y="2805"/>
                    <a:pt x="5459" y="3096"/>
                    <a:pt x="6128" y="3677"/>
                  </a:cubicBezTo>
                  <a:cubicBezTo>
                    <a:pt x="7324" y="3160"/>
                    <a:pt x="8161" y="1972"/>
                    <a:pt x="8161" y="590"/>
                  </a:cubicBezTo>
                  <a:cubicBezTo>
                    <a:pt x="8161" y="382"/>
                    <a:pt x="8117" y="181"/>
                    <a:pt x="8038" y="1"/>
                  </a:cubicBezTo>
                  <a:close/>
                </a:path>
              </a:pathLst>
            </a:custGeom>
            <a:solidFill>
              <a:srgbClr val="e99f9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5" name="Google Shape;519;p24"/>
            <p:cNvSpPr/>
            <p:nvPr/>
          </p:nvSpPr>
          <p:spPr>
            <a:xfrm>
              <a:off x="3497400" y="1904400"/>
              <a:ext cx="64440" cy="65880"/>
            </a:xfrm>
            <a:custGeom>
              <a:avLst/>
              <a:gdLst/>
              <a:ahLst/>
              <a:rect l="l" t="t" r="r" b="b"/>
              <a:pathLst>
                <a:path w="2923" h="2991">
                  <a:moveTo>
                    <a:pt x="0" y="0"/>
                  </a:moveTo>
                  <a:lnTo>
                    <a:pt x="0" y="1479"/>
                  </a:lnTo>
                  <a:cubicBezTo>
                    <a:pt x="0" y="2258"/>
                    <a:pt x="585" y="2937"/>
                    <a:pt x="1364" y="2987"/>
                  </a:cubicBezTo>
                  <a:cubicBezTo>
                    <a:pt x="1398" y="2990"/>
                    <a:pt x="1432" y="2991"/>
                    <a:pt x="1466" y="2991"/>
                  </a:cubicBezTo>
                  <a:cubicBezTo>
                    <a:pt x="2271" y="2991"/>
                    <a:pt x="2923" y="2336"/>
                    <a:pt x="2923" y="1529"/>
                  </a:cubicBezTo>
                  <a:lnTo>
                    <a:pt x="2923" y="51"/>
                  </a:lnTo>
                  <a:cubicBezTo>
                    <a:pt x="2923" y="859"/>
                    <a:pt x="2268" y="1514"/>
                    <a:pt x="1460" y="1514"/>
                  </a:cubicBezTo>
                  <a:cubicBezTo>
                    <a:pt x="1428" y="1514"/>
                    <a:pt x="1396" y="1513"/>
                    <a:pt x="1364" y="1511"/>
                  </a:cubicBezTo>
                  <a:cubicBezTo>
                    <a:pt x="585" y="1461"/>
                    <a:pt x="0" y="779"/>
                    <a:pt x="0" y="0"/>
                  </a:cubicBezTo>
                  <a:close/>
                </a:path>
              </a:pathLst>
            </a:custGeom>
            <a:solidFill>
              <a:srgbClr val="e99f9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6" name="Google Shape;520;p24"/>
            <p:cNvSpPr/>
            <p:nvPr/>
          </p:nvSpPr>
          <p:spPr>
            <a:xfrm>
              <a:off x="3497400" y="1808280"/>
              <a:ext cx="64440" cy="64800"/>
            </a:xfrm>
            <a:custGeom>
              <a:avLst/>
              <a:gdLst/>
              <a:ahLst/>
              <a:rect l="l" t="t" r="r" b="b"/>
              <a:pathLst>
                <a:path w="2923" h="2942">
                  <a:moveTo>
                    <a:pt x="1462" y="1"/>
                  </a:moveTo>
                  <a:cubicBezTo>
                    <a:pt x="653" y="1"/>
                    <a:pt x="0" y="655"/>
                    <a:pt x="0" y="1462"/>
                  </a:cubicBezTo>
                  <a:lnTo>
                    <a:pt x="0" y="2941"/>
                  </a:lnTo>
                  <a:cubicBezTo>
                    <a:pt x="0" y="2133"/>
                    <a:pt x="653" y="1476"/>
                    <a:pt x="1462" y="1476"/>
                  </a:cubicBezTo>
                  <a:cubicBezTo>
                    <a:pt x="2269" y="1476"/>
                    <a:pt x="2923" y="2133"/>
                    <a:pt x="2923" y="2941"/>
                  </a:cubicBezTo>
                  <a:lnTo>
                    <a:pt x="2923" y="1462"/>
                  </a:lnTo>
                  <a:cubicBezTo>
                    <a:pt x="2923" y="655"/>
                    <a:pt x="2269" y="1"/>
                    <a:pt x="1462" y="1"/>
                  </a:cubicBezTo>
                  <a:close/>
                </a:path>
              </a:pathLst>
            </a:custGeom>
            <a:solidFill>
              <a:srgbClr val="f2e1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7" name="Google Shape;521;p24"/>
            <p:cNvSpPr/>
            <p:nvPr/>
          </p:nvSpPr>
          <p:spPr>
            <a:xfrm>
              <a:off x="3150000" y="1760400"/>
              <a:ext cx="420480" cy="594720"/>
            </a:xfrm>
            <a:custGeom>
              <a:avLst/>
              <a:gdLst/>
              <a:ahLst/>
              <a:rect l="l" t="t" r="r" b="b"/>
              <a:pathLst>
                <a:path w="18730" h="26478">
                  <a:moveTo>
                    <a:pt x="4969" y="1160"/>
                  </a:moveTo>
                  <a:cubicBezTo>
                    <a:pt x="5841" y="1160"/>
                    <a:pt x="6552" y="1871"/>
                    <a:pt x="6552" y="2743"/>
                  </a:cubicBezTo>
                  <a:lnTo>
                    <a:pt x="6552" y="5924"/>
                  </a:lnTo>
                  <a:lnTo>
                    <a:pt x="3390" y="5924"/>
                  </a:lnTo>
                  <a:lnTo>
                    <a:pt x="3390" y="5899"/>
                  </a:lnTo>
                  <a:lnTo>
                    <a:pt x="3390" y="2743"/>
                  </a:lnTo>
                  <a:cubicBezTo>
                    <a:pt x="3390" y="1871"/>
                    <a:pt x="4096" y="1160"/>
                    <a:pt x="4969" y="1160"/>
                  </a:cubicBezTo>
                  <a:close/>
                  <a:moveTo>
                    <a:pt x="9133" y="740"/>
                  </a:moveTo>
                  <a:cubicBezTo>
                    <a:pt x="10006" y="740"/>
                    <a:pt x="10717" y="1448"/>
                    <a:pt x="10717" y="2320"/>
                  </a:cubicBezTo>
                  <a:lnTo>
                    <a:pt x="10717" y="5956"/>
                  </a:lnTo>
                  <a:cubicBezTo>
                    <a:pt x="10717" y="5993"/>
                    <a:pt x="10713" y="6031"/>
                    <a:pt x="10713" y="6067"/>
                  </a:cubicBezTo>
                  <a:cubicBezTo>
                    <a:pt x="10490" y="5974"/>
                    <a:pt x="10250" y="5924"/>
                    <a:pt x="9998" y="5924"/>
                  </a:cubicBezTo>
                  <a:lnTo>
                    <a:pt x="7554" y="5924"/>
                  </a:lnTo>
                  <a:cubicBezTo>
                    <a:pt x="7554" y="5917"/>
                    <a:pt x="7550" y="5910"/>
                    <a:pt x="7550" y="5899"/>
                  </a:cubicBezTo>
                  <a:lnTo>
                    <a:pt x="7550" y="2320"/>
                  </a:lnTo>
                  <a:cubicBezTo>
                    <a:pt x="7550" y="1448"/>
                    <a:pt x="8261" y="740"/>
                    <a:pt x="9133" y="740"/>
                  </a:cubicBezTo>
                  <a:close/>
                  <a:moveTo>
                    <a:pt x="13298" y="1443"/>
                  </a:moveTo>
                  <a:cubicBezTo>
                    <a:pt x="14170" y="1443"/>
                    <a:pt x="14881" y="2154"/>
                    <a:pt x="14881" y="3027"/>
                  </a:cubicBezTo>
                  <a:lnTo>
                    <a:pt x="14881" y="5956"/>
                  </a:lnTo>
                  <a:cubicBezTo>
                    <a:pt x="14881" y="6394"/>
                    <a:pt x="14705" y="6800"/>
                    <a:pt x="14389" y="7101"/>
                  </a:cubicBezTo>
                  <a:cubicBezTo>
                    <a:pt x="14093" y="7384"/>
                    <a:pt x="13710" y="7538"/>
                    <a:pt x="13303" y="7538"/>
                  </a:cubicBezTo>
                  <a:cubicBezTo>
                    <a:pt x="13276" y="7538"/>
                    <a:pt x="13249" y="7537"/>
                    <a:pt x="13222" y="7536"/>
                  </a:cubicBezTo>
                  <a:cubicBezTo>
                    <a:pt x="12389" y="7496"/>
                    <a:pt x="11714" y="6764"/>
                    <a:pt x="11714" y="5899"/>
                  </a:cubicBezTo>
                  <a:lnTo>
                    <a:pt x="11714" y="3027"/>
                  </a:lnTo>
                  <a:cubicBezTo>
                    <a:pt x="11714" y="2154"/>
                    <a:pt x="12425" y="1443"/>
                    <a:pt x="13298" y="1443"/>
                  </a:cubicBezTo>
                  <a:close/>
                  <a:moveTo>
                    <a:pt x="16899" y="2503"/>
                  </a:moveTo>
                  <a:cubicBezTo>
                    <a:pt x="17502" y="2503"/>
                    <a:pt x="17989" y="2991"/>
                    <a:pt x="17989" y="3594"/>
                  </a:cubicBezTo>
                  <a:lnTo>
                    <a:pt x="17989" y="6445"/>
                  </a:lnTo>
                  <a:cubicBezTo>
                    <a:pt x="17989" y="6750"/>
                    <a:pt x="17868" y="7033"/>
                    <a:pt x="17645" y="7242"/>
                  </a:cubicBezTo>
                  <a:cubicBezTo>
                    <a:pt x="17442" y="7435"/>
                    <a:pt x="17182" y="7538"/>
                    <a:pt x="16902" y="7538"/>
                  </a:cubicBezTo>
                  <a:cubicBezTo>
                    <a:pt x="16876" y="7538"/>
                    <a:pt x="16849" y="7538"/>
                    <a:pt x="16823" y="7536"/>
                  </a:cubicBezTo>
                  <a:cubicBezTo>
                    <a:pt x="16252" y="7500"/>
                    <a:pt x="15807" y="6997"/>
                    <a:pt x="15807" y="6394"/>
                  </a:cubicBezTo>
                  <a:lnTo>
                    <a:pt x="15807" y="3594"/>
                  </a:lnTo>
                  <a:cubicBezTo>
                    <a:pt x="15807" y="2991"/>
                    <a:pt x="16295" y="2503"/>
                    <a:pt x="16899" y="2503"/>
                  </a:cubicBezTo>
                  <a:close/>
                  <a:moveTo>
                    <a:pt x="9998" y="6664"/>
                  </a:moveTo>
                  <a:cubicBezTo>
                    <a:pt x="10616" y="6664"/>
                    <a:pt x="11118" y="7166"/>
                    <a:pt x="11118" y="7784"/>
                  </a:cubicBezTo>
                  <a:cubicBezTo>
                    <a:pt x="11118" y="9435"/>
                    <a:pt x="9776" y="10778"/>
                    <a:pt x="8124" y="10778"/>
                  </a:cubicBezTo>
                  <a:lnTo>
                    <a:pt x="3536" y="10778"/>
                  </a:lnTo>
                  <a:cubicBezTo>
                    <a:pt x="3335" y="10778"/>
                    <a:pt x="3170" y="10942"/>
                    <a:pt x="3170" y="11147"/>
                  </a:cubicBezTo>
                  <a:cubicBezTo>
                    <a:pt x="3170" y="11352"/>
                    <a:pt x="3335" y="11517"/>
                    <a:pt x="3536" y="11517"/>
                  </a:cubicBezTo>
                  <a:lnTo>
                    <a:pt x="5123" y="11517"/>
                  </a:lnTo>
                  <a:lnTo>
                    <a:pt x="5335" y="11951"/>
                  </a:lnTo>
                  <a:cubicBezTo>
                    <a:pt x="5399" y="12084"/>
                    <a:pt x="5531" y="12162"/>
                    <a:pt x="5669" y="12162"/>
                  </a:cubicBezTo>
                  <a:cubicBezTo>
                    <a:pt x="5718" y="12162"/>
                    <a:pt x="5768" y="12152"/>
                    <a:pt x="5816" y="12131"/>
                  </a:cubicBezTo>
                  <a:cubicBezTo>
                    <a:pt x="6241" y="11941"/>
                    <a:pt x="6688" y="11849"/>
                    <a:pt x="7129" y="11849"/>
                  </a:cubicBezTo>
                  <a:cubicBezTo>
                    <a:pt x="8045" y="11849"/>
                    <a:pt x="8937" y="12247"/>
                    <a:pt x="9567" y="12989"/>
                  </a:cubicBezTo>
                  <a:cubicBezTo>
                    <a:pt x="10580" y="14181"/>
                    <a:pt x="10569" y="15972"/>
                    <a:pt x="9542" y="17150"/>
                  </a:cubicBezTo>
                  <a:cubicBezTo>
                    <a:pt x="9410" y="17305"/>
                    <a:pt x="9424" y="17538"/>
                    <a:pt x="9578" y="17674"/>
                  </a:cubicBezTo>
                  <a:cubicBezTo>
                    <a:pt x="9650" y="17735"/>
                    <a:pt x="9736" y="17764"/>
                    <a:pt x="9822" y="17764"/>
                  </a:cubicBezTo>
                  <a:cubicBezTo>
                    <a:pt x="9923" y="17764"/>
                    <a:pt x="10027" y="17721"/>
                    <a:pt x="10099" y="17634"/>
                  </a:cubicBezTo>
                  <a:cubicBezTo>
                    <a:pt x="11363" y="16181"/>
                    <a:pt x="11377" y="13980"/>
                    <a:pt x="10132" y="12511"/>
                  </a:cubicBezTo>
                  <a:cubicBezTo>
                    <a:pt x="9740" y="12052"/>
                    <a:pt x="9270" y="11701"/>
                    <a:pt x="8753" y="11464"/>
                  </a:cubicBezTo>
                  <a:cubicBezTo>
                    <a:pt x="10512" y="11166"/>
                    <a:pt x="11858" y="9628"/>
                    <a:pt x="11858" y="7784"/>
                  </a:cubicBezTo>
                  <a:cubicBezTo>
                    <a:pt x="11858" y="7776"/>
                    <a:pt x="11855" y="7769"/>
                    <a:pt x="11855" y="7762"/>
                  </a:cubicBezTo>
                  <a:lnTo>
                    <a:pt x="11855" y="7762"/>
                  </a:lnTo>
                  <a:cubicBezTo>
                    <a:pt x="12224" y="8064"/>
                    <a:pt x="12684" y="8250"/>
                    <a:pt x="13186" y="8276"/>
                  </a:cubicBezTo>
                  <a:cubicBezTo>
                    <a:pt x="13226" y="8276"/>
                    <a:pt x="13262" y="8279"/>
                    <a:pt x="13301" y="8279"/>
                  </a:cubicBezTo>
                  <a:cubicBezTo>
                    <a:pt x="13901" y="8279"/>
                    <a:pt x="14465" y="8053"/>
                    <a:pt x="14899" y="7636"/>
                  </a:cubicBezTo>
                  <a:cubicBezTo>
                    <a:pt x="15035" y="7507"/>
                    <a:pt x="15150" y="7363"/>
                    <a:pt x="15250" y="7213"/>
                  </a:cubicBezTo>
                  <a:cubicBezTo>
                    <a:pt x="15527" y="7805"/>
                    <a:pt x="16102" y="8228"/>
                    <a:pt x="16776" y="8271"/>
                  </a:cubicBezTo>
                  <a:cubicBezTo>
                    <a:pt x="16819" y="8276"/>
                    <a:pt x="16859" y="8279"/>
                    <a:pt x="16899" y="8279"/>
                  </a:cubicBezTo>
                  <a:cubicBezTo>
                    <a:pt x="17297" y="8279"/>
                    <a:pt x="17674" y="8150"/>
                    <a:pt x="17989" y="7913"/>
                  </a:cubicBezTo>
                  <a:lnTo>
                    <a:pt x="17989" y="13980"/>
                  </a:lnTo>
                  <a:cubicBezTo>
                    <a:pt x="17989" y="15631"/>
                    <a:pt x="17089" y="17146"/>
                    <a:pt x="15638" y="17940"/>
                  </a:cubicBezTo>
                  <a:cubicBezTo>
                    <a:pt x="15520" y="18004"/>
                    <a:pt x="15444" y="18130"/>
                    <a:pt x="15444" y="18263"/>
                  </a:cubicBezTo>
                  <a:lnTo>
                    <a:pt x="15444" y="25737"/>
                  </a:lnTo>
                  <a:lnTo>
                    <a:pt x="5931" y="25737"/>
                  </a:lnTo>
                  <a:lnTo>
                    <a:pt x="5931" y="18263"/>
                  </a:lnTo>
                  <a:cubicBezTo>
                    <a:pt x="5931" y="18130"/>
                    <a:pt x="5859" y="18004"/>
                    <a:pt x="5741" y="17940"/>
                  </a:cubicBezTo>
                  <a:cubicBezTo>
                    <a:pt x="5213" y="17653"/>
                    <a:pt x="4750" y="17265"/>
                    <a:pt x="4373" y="16791"/>
                  </a:cubicBezTo>
                  <a:cubicBezTo>
                    <a:pt x="4369" y="16788"/>
                    <a:pt x="4366" y="16784"/>
                    <a:pt x="4362" y="16780"/>
                  </a:cubicBezTo>
                  <a:lnTo>
                    <a:pt x="4362" y="16776"/>
                  </a:lnTo>
                  <a:cubicBezTo>
                    <a:pt x="4359" y="16773"/>
                    <a:pt x="4355" y="16769"/>
                    <a:pt x="4351" y="16763"/>
                  </a:cubicBezTo>
                  <a:cubicBezTo>
                    <a:pt x="4268" y="16658"/>
                    <a:pt x="4187" y="16543"/>
                    <a:pt x="4111" y="16428"/>
                  </a:cubicBezTo>
                  <a:cubicBezTo>
                    <a:pt x="4111" y="16425"/>
                    <a:pt x="4107" y="16421"/>
                    <a:pt x="4104" y="16414"/>
                  </a:cubicBezTo>
                  <a:lnTo>
                    <a:pt x="1727" y="13096"/>
                  </a:lnTo>
                  <a:cubicBezTo>
                    <a:pt x="999" y="12113"/>
                    <a:pt x="775" y="10831"/>
                    <a:pt x="1128" y="9661"/>
                  </a:cubicBezTo>
                  <a:lnTo>
                    <a:pt x="1745" y="7608"/>
                  </a:lnTo>
                  <a:cubicBezTo>
                    <a:pt x="1917" y="7044"/>
                    <a:pt x="2427" y="6664"/>
                    <a:pt x="3019" y="6664"/>
                  </a:cubicBezTo>
                  <a:close/>
                  <a:moveTo>
                    <a:pt x="9133" y="0"/>
                  </a:moveTo>
                  <a:cubicBezTo>
                    <a:pt x="8128" y="0"/>
                    <a:pt x="7274" y="643"/>
                    <a:pt x="6951" y="1541"/>
                  </a:cubicBezTo>
                  <a:cubicBezTo>
                    <a:pt x="6541" y="869"/>
                    <a:pt x="5809" y="421"/>
                    <a:pt x="4969" y="421"/>
                  </a:cubicBezTo>
                  <a:cubicBezTo>
                    <a:pt x="3691" y="421"/>
                    <a:pt x="2649" y="1465"/>
                    <a:pt x="2649" y="2743"/>
                  </a:cubicBezTo>
                  <a:lnTo>
                    <a:pt x="2649" y="5956"/>
                  </a:lnTo>
                  <a:cubicBezTo>
                    <a:pt x="1892" y="6092"/>
                    <a:pt x="1267" y="6634"/>
                    <a:pt x="1037" y="7396"/>
                  </a:cubicBezTo>
                  <a:lnTo>
                    <a:pt x="420" y="9446"/>
                  </a:lnTo>
                  <a:cubicBezTo>
                    <a:pt x="0" y="10839"/>
                    <a:pt x="266" y="12368"/>
                    <a:pt x="1128" y="13532"/>
                  </a:cubicBezTo>
                  <a:lnTo>
                    <a:pt x="3497" y="16838"/>
                  </a:lnTo>
                  <a:cubicBezTo>
                    <a:pt x="3579" y="16967"/>
                    <a:pt x="3673" y="17093"/>
                    <a:pt x="3766" y="17215"/>
                  </a:cubicBezTo>
                  <a:lnTo>
                    <a:pt x="3777" y="17229"/>
                  </a:lnTo>
                  <a:cubicBezTo>
                    <a:pt x="3788" y="17243"/>
                    <a:pt x="3799" y="17254"/>
                    <a:pt x="3809" y="17268"/>
                  </a:cubicBezTo>
                  <a:cubicBezTo>
                    <a:pt x="4200" y="17753"/>
                    <a:pt x="4664" y="18158"/>
                    <a:pt x="5191" y="18478"/>
                  </a:cubicBezTo>
                  <a:lnTo>
                    <a:pt x="5191" y="26107"/>
                  </a:lnTo>
                  <a:cubicBezTo>
                    <a:pt x="5191" y="26312"/>
                    <a:pt x="5360" y="26477"/>
                    <a:pt x="5561" y="26477"/>
                  </a:cubicBezTo>
                  <a:lnTo>
                    <a:pt x="15814" y="26477"/>
                  </a:lnTo>
                  <a:cubicBezTo>
                    <a:pt x="16019" y="26477"/>
                    <a:pt x="16184" y="26312"/>
                    <a:pt x="16184" y="26107"/>
                  </a:cubicBezTo>
                  <a:lnTo>
                    <a:pt x="16184" y="18478"/>
                  </a:lnTo>
                  <a:cubicBezTo>
                    <a:pt x="17760" y="17530"/>
                    <a:pt x="18729" y="15825"/>
                    <a:pt x="18729" y="13980"/>
                  </a:cubicBezTo>
                  <a:lnTo>
                    <a:pt x="18729" y="3594"/>
                  </a:lnTo>
                  <a:cubicBezTo>
                    <a:pt x="18729" y="2585"/>
                    <a:pt x="17907" y="1763"/>
                    <a:pt x="16899" y="1763"/>
                  </a:cubicBezTo>
                  <a:cubicBezTo>
                    <a:pt x="16352" y="1763"/>
                    <a:pt x="15861" y="2003"/>
                    <a:pt x="15527" y="2384"/>
                  </a:cubicBezTo>
                  <a:cubicBezTo>
                    <a:pt x="15247" y="1415"/>
                    <a:pt x="14353" y="704"/>
                    <a:pt x="13298" y="704"/>
                  </a:cubicBezTo>
                  <a:cubicBezTo>
                    <a:pt x="12501" y="704"/>
                    <a:pt x="11794" y="1110"/>
                    <a:pt x="11377" y="1728"/>
                  </a:cubicBezTo>
                  <a:cubicBezTo>
                    <a:pt x="11111" y="732"/>
                    <a:pt x="10210" y="0"/>
                    <a:pt x="9133" y="0"/>
                  </a:cubicBezTo>
                  <a:close/>
                </a:path>
              </a:pathLst>
            </a:custGeom>
            <a:solidFill>
              <a:srgbClr val="24232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38" name="Google Shape;522;p24"/>
          <p:cNvGrpSpPr/>
          <p:nvPr/>
        </p:nvGrpSpPr>
        <p:grpSpPr>
          <a:xfrm>
            <a:off x="785160" y="1749600"/>
            <a:ext cx="477000" cy="594720"/>
            <a:chOff x="785160" y="1749600"/>
            <a:chExt cx="477000" cy="594720"/>
          </a:xfrm>
        </p:grpSpPr>
        <p:sp>
          <p:nvSpPr>
            <p:cNvPr id="539" name="Google Shape;523;p24"/>
            <p:cNvSpPr/>
            <p:nvPr/>
          </p:nvSpPr>
          <p:spPr>
            <a:xfrm>
              <a:off x="789840" y="1757520"/>
              <a:ext cx="464040" cy="427680"/>
            </a:xfrm>
            <a:custGeom>
              <a:avLst/>
              <a:gdLst/>
              <a:ahLst/>
              <a:rect l="l" t="t" r="r" b="b"/>
              <a:pathLst>
                <a:path w="22226" h="20480">
                  <a:moveTo>
                    <a:pt x="20685" y="1"/>
                  </a:moveTo>
                  <a:cubicBezTo>
                    <a:pt x="19950" y="1"/>
                    <a:pt x="19312" y="554"/>
                    <a:pt x="19231" y="1302"/>
                  </a:cubicBezTo>
                  <a:lnTo>
                    <a:pt x="18550" y="7441"/>
                  </a:lnTo>
                  <a:lnTo>
                    <a:pt x="18348" y="7441"/>
                  </a:lnTo>
                  <a:lnTo>
                    <a:pt x="18348" y="4515"/>
                  </a:lnTo>
                  <a:cubicBezTo>
                    <a:pt x="18348" y="3434"/>
                    <a:pt x="17476" y="2561"/>
                    <a:pt x="16396" y="2561"/>
                  </a:cubicBezTo>
                  <a:cubicBezTo>
                    <a:pt x="15319" y="2561"/>
                    <a:pt x="14446" y="3434"/>
                    <a:pt x="14446" y="4515"/>
                  </a:cubicBezTo>
                  <a:lnTo>
                    <a:pt x="14446" y="7386"/>
                  </a:lnTo>
                  <a:lnTo>
                    <a:pt x="14446" y="7441"/>
                  </a:lnTo>
                  <a:lnTo>
                    <a:pt x="14184" y="7441"/>
                  </a:lnTo>
                  <a:lnTo>
                    <a:pt x="14184" y="3807"/>
                  </a:lnTo>
                  <a:cubicBezTo>
                    <a:pt x="14184" y="2730"/>
                    <a:pt x="13312" y="1854"/>
                    <a:pt x="12231" y="1854"/>
                  </a:cubicBezTo>
                  <a:cubicBezTo>
                    <a:pt x="11154" y="1854"/>
                    <a:pt x="10282" y="2730"/>
                    <a:pt x="10282" y="3807"/>
                  </a:cubicBezTo>
                  <a:lnTo>
                    <a:pt x="10282" y="7386"/>
                  </a:lnTo>
                  <a:lnTo>
                    <a:pt x="10282" y="7441"/>
                  </a:lnTo>
                  <a:lnTo>
                    <a:pt x="10060" y="7441"/>
                  </a:lnTo>
                  <a:lnTo>
                    <a:pt x="10060" y="4296"/>
                  </a:lnTo>
                  <a:cubicBezTo>
                    <a:pt x="10060" y="3182"/>
                    <a:pt x="9155" y="2278"/>
                    <a:pt x="8038" y="2278"/>
                  </a:cubicBezTo>
                  <a:cubicBezTo>
                    <a:pt x="6997" y="2278"/>
                    <a:pt x="6153" y="3121"/>
                    <a:pt x="6153" y="4163"/>
                  </a:cubicBezTo>
                  <a:lnTo>
                    <a:pt x="6153" y="7386"/>
                  </a:lnTo>
                  <a:cubicBezTo>
                    <a:pt x="6153" y="7404"/>
                    <a:pt x="6157" y="7422"/>
                    <a:pt x="6157" y="7441"/>
                  </a:cubicBezTo>
                  <a:lnTo>
                    <a:pt x="6153" y="7441"/>
                  </a:lnTo>
                  <a:lnTo>
                    <a:pt x="6153" y="11820"/>
                  </a:lnTo>
                  <a:lnTo>
                    <a:pt x="5227" y="11095"/>
                  </a:lnTo>
                  <a:cubicBezTo>
                    <a:pt x="4613" y="10616"/>
                    <a:pt x="3885" y="10384"/>
                    <a:pt x="3162" y="10384"/>
                  </a:cubicBezTo>
                  <a:cubicBezTo>
                    <a:pt x="2162" y="10384"/>
                    <a:pt x="1171" y="10828"/>
                    <a:pt x="506" y="11676"/>
                  </a:cubicBezTo>
                  <a:cubicBezTo>
                    <a:pt x="1" y="12327"/>
                    <a:pt x="115" y="13263"/>
                    <a:pt x="765" y="13770"/>
                  </a:cubicBezTo>
                  <a:lnTo>
                    <a:pt x="7880" y="19319"/>
                  </a:lnTo>
                  <a:cubicBezTo>
                    <a:pt x="7981" y="19406"/>
                    <a:pt x="8085" y="19488"/>
                    <a:pt x="8193" y="19564"/>
                  </a:cubicBezTo>
                  <a:lnTo>
                    <a:pt x="8207" y="19578"/>
                  </a:lnTo>
                  <a:cubicBezTo>
                    <a:pt x="8537" y="19833"/>
                    <a:pt x="8892" y="20020"/>
                    <a:pt x="9266" y="20146"/>
                  </a:cubicBezTo>
                  <a:cubicBezTo>
                    <a:pt x="9812" y="20361"/>
                    <a:pt x="10408" y="20479"/>
                    <a:pt x="11032" y="20479"/>
                  </a:cubicBezTo>
                  <a:lnTo>
                    <a:pt x="16618" y="20479"/>
                  </a:lnTo>
                  <a:cubicBezTo>
                    <a:pt x="19311" y="20479"/>
                    <a:pt x="21497" y="18293"/>
                    <a:pt x="21497" y="15601"/>
                  </a:cubicBezTo>
                  <a:lnTo>
                    <a:pt x="21497" y="7441"/>
                  </a:lnTo>
                  <a:lnTo>
                    <a:pt x="21490" y="7441"/>
                  </a:lnTo>
                  <a:lnTo>
                    <a:pt x="22136" y="1625"/>
                  </a:lnTo>
                  <a:cubicBezTo>
                    <a:pt x="22225" y="824"/>
                    <a:pt x="21648" y="99"/>
                    <a:pt x="20843" y="9"/>
                  </a:cubicBezTo>
                  <a:cubicBezTo>
                    <a:pt x="20790" y="3"/>
                    <a:pt x="20738" y="1"/>
                    <a:pt x="20685" y="1"/>
                  </a:cubicBezTo>
                  <a:close/>
                </a:path>
              </a:pathLst>
            </a:custGeom>
            <a:solidFill>
              <a:srgbClr val="f0c6b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0" name="Google Shape;524;p24"/>
            <p:cNvSpPr/>
            <p:nvPr/>
          </p:nvSpPr>
          <p:spPr>
            <a:xfrm>
              <a:off x="1092600" y="1811160"/>
              <a:ext cx="80280" cy="70560"/>
            </a:xfrm>
            <a:custGeom>
              <a:avLst/>
              <a:gdLst/>
              <a:ahLst/>
              <a:rect l="l" t="t" r="r" b="b"/>
              <a:pathLst>
                <a:path w="3903" h="3429">
                  <a:moveTo>
                    <a:pt x="1950" y="0"/>
                  </a:moveTo>
                  <a:cubicBezTo>
                    <a:pt x="873" y="0"/>
                    <a:pt x="0" y="873"/>
                    <a:pt x="0" y="1954"/>
                  </a:cubicBezTo>
                  <a:lnTo>
                    <a:pt x="0" y="3429"/>
                  </a:lnTo>
                  <a:cubicBezTo>
                    <a:pt x="0" y="2352"/>
                    <a:pt x="873" y="1480"/>
                    <a:pt x="1950" y="1480"/>
                  </a:cubicBezTo>
                  <a:cubicBezTo>
                    <a:pt x="3030" y="1480"/>
                    <a:pt x="3902" y="2352"/>
                    <a:pt x="3902" y="3429"/>
                  </a:cubicBezTo>
                  <a:lnTo>
                    <a:pt x="3902" y="1954"/>
                  </a:lnTo>
                  <a:cubicBezTo>
                    <a:pt x="3902" y="873"/>
                    <a:pt x="3030" y="0"/>
                    <a:pt x="1950" y="0"/>
                  </a:cubicBezTo>
                  <a:close/>
                </a:path>
              </a:pathLst>
            </a:custGeom>
            <a:solidFill>
              <a:srgbClr val="f2e1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1" name="Google Shape;525;p24"/>
            <p:cNvSpPr/>
            <p:nvPr/>
          </p:nvSpPr>
          <p:spPr>
            <a:xfrm>
              <a:off x="1005480" y="1796400"/>
              <a:ext cx="80280" cy="70560"/>
            </a:xfrm>
            <a:custGeom>
              <a:avLst/>
              <a:gdLst/>
              <a:ahLst/>
              <a:rect l="l" t="t" r="r" b="b"/>
              <a:pathLst>
                <a:path w="3904" h="3434">
                  <a:moveTo>
                    <a:pt x="1950" y="1"/>
                  </a:moveTo>
                  <a:cubicBezTo>
                    <a:pt x="873" y="1"/>
                    <a:pt x="1" y="877"/>
                    <a:pt x="1" y="1954"/>
                  </a:cubicBezTo>
                  <a:lnTo>
                    <a:pt x="1" y="3434"/>
                  </a:lnTo>
                  <a:cubicBezTo>
                    <a:pt x="1" y="2353"/>
                    <a:pt x="873" y="1480"/>
                    <a:pt x="1950" y="1480"/>
                  </a:cubicBezTo>
                  <a:cubicBezTo>
                    <a:pt x="3031" y="1480"/>
                    <a:pt x="3903" y="2353"/>
                    <a:pt x="3903" y="3434"/>
                  </a:cubicBezTo>
                  <a:lnTo>
                    <a:pt x="3903" y="1954"/>
                  </a:lnTo>
                  <a:cubicBezTo>
                    <a:pt x="3903" y="877"/>
                    <a:pt x="3031" y="1"/>
                    <a:pt x="1950" y="1"/>
                  </a:cubicBezTo>
                  <a:close/>
                </a:path>
              </a:pathLst>
            </a:custGeom>
            <a:solidFill>
              <a:srgbClr val="f2e1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2" name="Google Shape;526;p24"/>
            <p:cNvSpPr/>
            <p:nvPr/>
          </p:nvSpPr>
          <p:spPr>
            <a:xfrm>
              <a:off x="1189440" y="1757520"/>
              <a:ext cx="64800" cy="61920"/>
            </a:xfrm>
            <a:custGeom>
              <a:avLst/>
              <a:gdLst/>
              <a:ahLst/>
              <a:rect l="l" t="t" r="r" b="b"/>
              <a:pathLst>
                <a:path w="3156" h="3018">
                  <a:moveTo>
                    <a:pt x="1615" y="1"/>
                  </a:moveTo>
                  <a:cubicBezTo>
                    <a:pt x="880" y="1"/>
                    <a:pt x="242" y="554"/>
                    <a:pt x="161" y="1302"/>
                  </a:cubicBezTo>
                  <a:lnTo>
                    <a:pt x="0" y="2780"/>
                  </a:lnTo>
                  <a:cubicBezTo>
                    <a:pt x="84" y="2031"/>
                    <a:pt x="716" y="1479"/>
                    <a:pt x="1452" y="1479"/>
                  </a:cubicBezTo>
                  <a:cubicBezTo>
                    <a:pt x="1506" y="1479"/>
                    <a:pt x="1561" y="1482"/>
                    <a:pt x="1616" y="1488"/>
                  </a:cubicBezTo>
                  <a:cubicBezTo>
                    <a:pt x="2391" y="1574"/>
                    <a:pt x="2955" y="2249"/>
                    <a:pt x="2912" y="3017"/>
                  </a:cubicBezTo>
                  <a:lnTo>
                    <a:pt x="3066" y="1625"/>
                  </a:lnTo>
                  <a:cubicBezTo>
                    <a:pt x="3155" y="824"/>
                    <a:pt x="2578" y="99"/>
                    <a:pt x="1773" y="9"/>
                  </a:cubicBezTo>
                  <a:cubicBezTo>
                    <a:pt x="1720" y="3"/>
                    <a:pt x="1668" y="1"/>
                    <a:pt x="1615" y="1"/>
                  </a:cubicBezTo>
                  <a:close/>
                </a:path>
              </a:pathLst>
            </a:custGeom>
            <a:solidFill>
              <a:srgbClr val="f2e1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3" name="Google Shape;527;p24"/>
            <p:cNvSpPr/>
            <p:nvPr/>
          </p:nvSpPr>
          <p:spPr>
            <a:xfrm>
              <a:off x="918720" y="1805040"/>
              <a:ext cx="80280" cy="72000"/>
            </a:xfrm>
            <a:custGeom>
              <a:avLst/>
              <a:gdLst/>
              <a:ahLst/>
              <a:rect l="l" t="t" r="r" b="b"/>
              <a:pathLst>
                <a:path w="3907" h="3498">
                  <a:moveTo>
                    <a:pt x="1885" y="1"/>
                  </a:moveTo>
                  <a:cubicBezTo>
                    <a:pt x="844" y="1"/>
                    <a:pt x="0" y="844"/>
                    <a:pt x="0" y="1886"/>
                  </a:cubicBezTo>
                  <a:lnTo>
                    <a:pt x="0" y="3364"/>
                  </a:lnTo>
                  <a:cubicBezTo>
                    <a:pt x="0" y="2324"/>
                    <a:pt x="844" y="1480"/>
                    <a:pt x="1885" y="1480"/>
                  </a:cubicBezTo>
                  <a:cubicBezTo>
                    <a:pt x="3002" y="1480"/>
                    <a:pt x="3907" y="2381"/>
                    <a:pt x="3907" y="3497"/>
                  </a:cubicBezTo>
                  <a:lnTo>
                    <a:pt x="3907" y="2019"/>
                  </a:lnTo>
                  <a:cubicBezTo>
                    <a:pt x="3907" y="905"/>
                    <a:pt x="3002" y="1"/>
                    <a:pt x="1885" y="1"/>
                  </a:cubicBezTo>
                  <a:close/>
                </a:path>
              </a:pathLst>
            </a:custGeom>
            <a:solidFill>
              <a:srgbClr val="f2e1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4" name="Google Shape;528;p24"/>
            <p:cNvSpPr/>
            <p:nvPr/>
          </p:nvSpPr>
          <p:spPr>
            <a:xfrm>
              <a:off x="1092600" y="1912320"/>
              <a:ext cx="80280" cy="71640"/>
            </a:xfrm>
            <a:custGeom>
              <a:avLst/>
              <a:gdLst/>
              <a:ahLst/>
              <a:rect l="l" t="t" r="r" b="b"/>
              <a:pathLst>
                <a:path w="3903" h="3486">
                  <a:moveTo>
                    <a:pt x="0" y="0"/>
                  </a:moveTo>
                  <a:lnTo>
                    <a:pt x="0" y="1480"/>
                  </a:lnTo>
                  <a:cubicBezTo>
                    <a:pt x="0" y="2532"/>
                    <a:pt x="808" y="3433"/>
                    <a:pt x="1856" y="3483"/>
                  </a:cubicBezTo>
                  <a:cubicBezTo>
                    <a:pt x="1888" y="3484"/>
                    <a:pt x="1920" y="3485"/>
                    <a:pt x="1951" y="3485"/>
                  </a:cubicBezTo>
                  <a:cubicBezTo>
                    <a:pt x="3028" y="3485"/>
                    <a:pt x="3902" y="2611"/>
                    <a:pt x="3902" y="1533"/>
                  </a:cubicBezTo>
                  <a:lnTo>
                    <a:pt x="3902" y="55"/>
                  </a:lnTo>
                  <a:cubicBezTo>
                    <a:pt x="3902" y="1133"/>
                    <a:pt x="3026" y="2009"/>
                    <a:pt x="1947" y="2009"/>
                  </a:cubicBezTo>
                  <a:cubicBezTo>
                    <a:pt x="1917" y="2009"/>
                    <a:pt x="1886" y="2008"/>
                    <a:pt x="1856" y="2007"/>
                  </a:cubicBezTo>
                  <a:cubicBezTo>
                    <a:pt x="808" y="1957"/>
                    <a:pt x="0" y="1052"/>
                    <a:pt x="0" y="0"/>
                  </a:cubicBezTo>
                  <a:close/>
                </a:path>
              </a:pathLst>
            </a:custGeom>
            <a:solidFill>
              <a:srgbClr val="e99f9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5" name="Google Shape;529;p24"/>
            <p:cNvSpPr/>
            <p:nvPr/>
          </p:nvSpPr>
          <p:spPr>
            <a:xfrm>
              <a:off x="1005480" y="1912320"/>
              <a:ext cx="80280" cy="71640"/>
            </a:xfrm>
            <a:custGeom>
              <a:avLst/>
              <a:gdLst/>
              <a:ahLst/>
              <a:rect l="l" t="t" r="r" b="b"/>
              <a:pathLst>
                <a:path w="3904" h="3486">
                  <a:moveTo>
                    <a:pt x="1" y="0"/>
                  </a:moveTo>
                  <a:lnTo>
                    <a:pt x="1" y="1480"/>
                  </a:lnTo>
                  <a:cubicBezTo>
                    <a:pt x="1" y="2532"/>
                    <a:pt x="808" y="3433"/>
                    <a:pt x="1857" y="3483"/>
                  </a:cubicBezTo>
                  <a:cubicBezTo>
                    <a:pt x="1889" y="3484"/>
                    <a:pt x="1921" y="3485"/>
                    <a:pt x="1952" y="3485"/>
                  </a:cubicBezTo>
                  <a:cubicBezTo>
                    <a:pt x="3029" y="3485"/>
                    <a:pt x="3903" y="2611"/>
                    <a:pt x="3903" y="1533"/>
                  </a:cubicBezTo>
                  <a:lnTo>
                    <a:pt x="3903" y="55"/>
                  </a:lnTo>
                  <a:cubicBezTo>
                    <a:pt x="3903" y="1133"/>
                    <a:pt x="3027" y="2009"/>
                    <a:pt x="1948" y="2009"/>
                  </a:cubicBezTo>
                  <a:cubicBezTo>
                    <a:pt x="1918" y="2009"/>
                    <a:pt x="1887" y="2008"/>
                    <a:pt x="1857" y="2007"/>
                  </a:cubicBezTo>
                  <a:cubicBezTo>
                    <a:pt x="808" y="1957"/>
                    <a:pt x="1" y="1052"/>
                    <a:pt x="1" y="0"/>
                  </a:cubicBezTo>
                  <a:close/>
                </a:path>
              </a:pathLst>
            </a:custGeom>
            <a:solidFill>
              <a:srgbClr val="e99f9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6" name="Google Shape;530;p24"/>
            <p:cNvSpPr/>
            <p:nvPr/>
          </p:nvSpPr>
          <p:spPr>
            <a:xfrm>
              <a:off x="972000" y="2124360"/>
              <a:ext cx="213480" cy="212760"/>
            </a:xfrm>
            <a:custGeom>
              <a:avLst/>
              <a:gdLst/>
              <a:ahLst/>
              <a:rect l="l" t="t" r="r" b="b"/>
              <a:pathLst>
                <a:path w="10254" h="10222">
                  <a:moveTo>
                    <a:pt x="685" y="2684"/>
                  </a:moveTo>
                  <a:cubicBezTo>
                    <a:pt x="704" y="2691"/>
                    <a:pt x="722" y="2697"/>
                    <a:pt x="740" y="2704"/>
                  </a:cubicBezTo>
                  <a:cubicBezTo>
                    <a:pt x="722" y="2698"/>
                    <a:pt x="704" y="2691"/>
                    <a:pt x="685" y="2684"/>
                  </a:cubicBezTo>
                  <a:close/>
                  <a:moveTo>
                    <a:pt x="5203" y="1"/>
                  </a:moveTo>
                  <a:cubicBezTo>
                    <a:pt x="5120" y="388"/>
                    <a:pt x="4973" y="769"/>
                    <a:pt x="4757" y="1117"/>
                  </a:cubicBezTo>
                  <a:cubicBezTo>
                    <a:pt x="4066" y="2238"/>
                    <a:pt x="2893" y="2827"/>
                    <a:pt x="1707" y="2827"/>
                  </a:cubicBezTo>
                  <a:cubicBezTo>
                    <a:pt x="1323" y="2827"/>
                    <a:pt x="938" y="2765"/>
                    <a:pt x="568" y="2640"/>
                  </a:cubicBezTo>
                  <a:lnTo>
                    <a:pt x="568" y="2640"/>
                  </a:lnTo>
                  <a:cubicBezTo>
                    <a:pt x="571" y="2641"/>
                    <a:pt x="574" y="2642"/>
                    <a:pt x="577" y="2644"/>
                  </a:cubicBezTo>
                  <a:lnTo>
                    <a:pt x="577" y="2644"/>
                  </a:lnTo>
                  <a:cubicBezTo>
                    <a:pt x="380" y="2567"/>
                    <a:pt x="186" y="2478"/>
                    <a:pt x="0" y="2377"/>
                  </a:cubicBezTo>
                  <a:lnTo>
                    <a:pt x="0" y="10222"/>
                  </a:lnTo>
                  <a:lnTo>
                    <a:pt x="10253" y="10222"/>
                  </a:lnTo>
                  <a:lnTo>
                    <a:pt x="10253" y="2377"/>
                  </a:lnTo>
                  <a:cubicBezTo>
                    <a:pt x="9561" y="2758"/>
                    <a:pt x="8764" y="2973"/>
                    <a:pt x="7920" y="2973"/>
                  </a:cubicBezTo>
                  <a:lnTo>
                    <a:pt x="4492" y="2973"/>
                  </a:lnTo>
                  <a:cubicBezTo>
                    <a:pt x="4585" y="2855"/>
                    <a:pt x="4675" y="2729"/>
                    <a:pt x="4757" y="2597"/>
                  </a:cubicBezTo>
                  <a:cubicBezTo>
                    <a:pt x="5246" y="1803"/>
                    <a:pt x="5385" y="869"/>
                    <a:pt x="5203" y="1"/>
                  </a:cubicBezTo>
                  <a:close/>
                </a:path>
              </a:pathLst>
            </a:custGeom>
            <a:solidFill>
              <a:srgbClr val="e99f9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7" name="Google Shape;531;p24"/>
            <p:cNvSpPr/>
            <p:nvPr/>
          </p:nvSpPr>
          <p:spPr>
            <a:xfrm>
              <a:off x="918720" y="1912320"/>
              <a:ext cx="80280" cy="71640"/>
            </a:xfrm>
            <a:custGeom>
              <a:avLst/>
              <a:gdLst/>
              <a:ahLst/>
              <a:rect l="l" t="t" r="r" b="b"/>
              <a:pathLst>
                <a:path w="3907" h="3486">
                  <a:moveTo>
                    <a:pt x="0" y="0"/>
                  </a:moveTo>
                  <a:lnTo>
                    <a:pt x="0" y="1480"/>
                  </a:lnTo>
                  <a:cubicBezTo>
                    <a:pt x="0" y="2532"/>
                    <a:pt x="808" y="3433"/>
                    <a:pt x="1860" y="3483"/>
                  </a:cubicBezTo>
                  <a:cubicBezTo>
                    <a:pt x="1892" y="3484"/>
                    <a:pt x="1924" y="3485"/>
                    <a:pt x="1956" y="3485"/>
                  </a:cubicBezTo>
                  <a:cubicBezTo>
                    <a:pt x="3033" y="3485"/>
                    <a:pt x="3907" y="2611"/>
                    <a:pt x="3907" y="1533"/>
                  </a:cubicBezTo>
                  <a:lnTo>
                    <a:pt x="3907" y="55"/>
                  </a:lnTo>
                  <a:cubicBezTo>
                    <a:pt x="3907" y="1133"/>
                    <a:pt x="3030" y="2009"/>
                    <a:pt x="1951" y="2009"/>
                  </a:cubicBezTo>
                  <a:cubicBezTo>
                    <a:pt x="1921" y="2009"/>
                    <a:pt x="1891" y="2008"/>
                    <a:pt x="1860" y="2007"/>
                  </a:cubicBezTo>
                  <a:cubicBezTo>
                    <a:pt x="808" y="1957"/>
                    <a:pt x="0" y="1052"/>
                    <a:pt x="0" y="0"/>
                  </a:cubicBezTo>
                  <a:close/>
                </a:path>
              </a:pathLst>
            </a:custGeom>
            <a:solidFill>
              <a:srgbClr val="e99f9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8" name="Google Shape;532;p24"/>
            <p:cNvSpPr/>
            <p:nvPr/>
          </p:nvSpPr>
          <p:spPr>
            <a:xfrm>
              <a:off x="791640" y="1974960"/>
              <a:ext cx="291240" cy="138600"/>
            </a:xfrm>
            <a:custGeom>
              <a:avLst/>
              <a:gdLst/>
              <a:ahLst/>
              <a:rect l="l" t="t" r="r" b="b"/>
              <a:pathLst>
                <a:path w="13966" h="6685">
                  <a:moveTo>
                    <a:pt x="3076" y="0"/>
                  </a:moveTo>
                  <a:cubicBezTo>
                    <a:pt x="2076" y="0"/>
                    <a:pt x="1085" y="444"/>
                    <a:pt x="420" y="1292"/>
                  </a:cubicBezTo>
                  <a:cubicBezTo>
                    <a:pt x="1" y="1835"/>
                    <a:pt x="11" y="2578"/>
                    <a:pt x="402" y="3101"/>
                  </a:cubicBezTo>
                  <a:cubicBezTo>
                    <a:pt x="453" y="2983"/>
                    <a:pt x="521" y="2869"/>
                    <a:pt x="604" y="2761"/>
                  </a:cubicBezTo>
                  <a:cubicBezTo>
                    <a:pt x="1266" y="1911"/>
                    <a:pt x="2256" y="1468"/>
                    <a:pt x="3255" y="1468"/>
                  </a:cubicBezTo>
                  <a:cubicBezTo>
                    <a:pt x="3979" y="1468"/>
                    <a:pt x="4707" y="1700"/>
                    <a:pt x="5321" y="2180"/>
                  </a:cubicBezTo>
                  <a:lnTo>
                    <a:pt x="8660" y="4782"/>
                  </a:lnTo>
                  <a:cubicBezTo>
                    <a:pt x="9221" y="4445"/>
                    <a:pt x="9861" y="4272"/>
                    <a:pt x="10505" y="4272"/>
                  </a:cubicBezTo>
                  <a:cubicBezTo>
                    <a:pt x="11385" y="4272"/>
                    <a:pt x="12272" y="4595"/>
                    <a:pt x="12975" y="5267"/>
                  </a:cubicBezTo>
                  <a:cubicBezTo>
                    <a:pt x="13394" y="5669"/>
                    <a:pt x="13696" y="6157"/>
                    <a:pt x="13876" y="6685"/>
                  </a:cubicBezTo>
                  <a:cubicBezTo>
                    <a:pt x="13965" y="5633"/>
                    <a:pt x="13592" y="4559"/>
                    <a:pt x="12795" y="3799"/>
                  </a:cubicBezTo>
                  <a:cubicBezTo>
                    <a:pt x="12090" y="3129"/>
                    <a:pt x="11204" y="2805"/>
                    <a:pt x="10324" y="2805"/>
                  </a:cubicBezTo>
                  <a:cubicBezTo>
                    <a:pt x="9681" y="2805"/>
                    <a:pt x="9041" y="2979"/>
                    <a:pt x="8480" y="3317"/>
                  </a:cubicBezTo>
                  <a:lnTo>
                    <a:pt x="5141" y="711"/>
                  </a:lnTo>
                  <a:cubicBezTo>
                    <a:pt x="4527" y="232"/>
                    <a:pt x="3799" y="0"/>
                    <a:pt x="3076" y="0"/>
                  </a:cubicBezTo>
                  <a:close/>
                </a:path>
              </a:pathLst>
            </a:custGeom>
            <a:solidFill>
              <a:srgbClr val="f2e1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9" name="Google Shape;533;p24"/>
            <p:cNvSpPr/>
            <p:nvPr/>
          </p:nvSpPr>
          <p:spPr>
            <a:xfrm>
              <a:off x="785160" y="1749600"/>
              <a:ext cx="477000" cy="594720"/>
            </a:xfrm>
            <a:custGeom>
              <a:avLst/>
              <a:gdLst/>
              <a:ahLst/>
              <a:rect l="l" t="t" r="r" b="b"/>
              <a:pathLst>
                <a:path w="22837" h="28463">
                  <a:moveTo>
                    <a:pt x="8261" y="3016"/>
                  </a:moveTo>
                  <a:cubicBezTo>
                    <a:pt x="9173" y="3016"/>
                    <a:pt x="9912" y="3757"/>
                    <a:pt x="9912" y="4665"/>
                  </a:cubicBezTo>
                  <a:lnTo>
                    <a:pt x="9912" y="7810"/>
                  </a:lnTo>
                  <a:cubicBezTo>
                    <a:pt x="9912" y="8247"/>
                    <a:pt x="9736" y="8653"/>
                    <a:pt x="9421" y="8955"/>
                  </a:cubicBezTo>
                  <a:cubicBezTo>
                    <a:pt x="9122" y="9240"/>
                    <a:pt x="8732" y="9394"/>
                    <a:pt x="8319" y="9394"/>
                  </a:cubicBezTo>
                  <a:cubicBezTo>
                    <a:pt x="8296" y="9394"/>
                    <a:pt x="8273" y="9393"/>
                    <a:pt x="8250" y="9392"/>
                  </a:cubicBezTo>
                  <a:cubicBezTo>
                    <a:pt x="7421" y="9353"/>
                    <a:pt x="6746" y="8617"/>
                    <a:pt x="6746" y="7755"/>
                  </a:cubicBezTo>
                  <a:lnTo>
                    <a:pt x="6746" y="4532"/>
                  </a:lnTo>
                  <a:cubicBezTo>
                    <a:pt x="6746" y="3695"/>
                    <a:pt x="7428" y="3016"/>
                    <a:pt x="8261" y="3016"/>
                  </a:cubicBezTo>
                  <a:close/>
                  <a:moveTo>
                    <a:pt x="12454" y="2593"/>
                  </a:moveTo>
                  <a:cubicBezTo>
                    <a:pt x="13327" y="2593"/>
                    <a:pt x="14038" y="3304"/>
                    <a:pt x="14038" y="4176"/>
                  </a:cubicBezTo>
                  <a:lnTo>
                    <a:pt x="14038" y="7810"/>
                  </a:lnTo>
                  <a:cubicBezTo>
                    <a:pt x="14038" y="8247"/>
                    <a:pt x="13865" y="8653"/>
                    <a:pt x="13549" y="8955"/>
                  </a:cubicBezTo>
                  <a:cubicBezTo>
                    <a:pt x="13253" y="9238"/>
                    <a:pt x="12867" y="9394"/>
                    <a:pt x="12458" y="9394"/>
                  </a:cubicBezTo>
                  <a:cubicBezTo>
                    <a:pt x="12432" y="9394"/>
                    <a:pt x="12405" y="9394"/>
                    <a:pt x="12379" y="9392"/>
                  </a:cubicBezTo>
                  <a:cubicBezTo>
                    <a:pt x="11549" y="9353"/>
                    <a:pt x="10875" y="8617"/>
                    <a:pt x="10875" y="7755"/>
                  </a:cubicBezTo>
                  <a:lnTo>
                    <a:pt x="10875" y="4176"/>
                  </a:lnTo>
                  <a:cubicBezTo>
                    <a:pt x="10875" y="3304"/>
                    <a:pt x="11582" y="2593"/>
                    <a:pt x="12454" y="2593"/>
                  </a:cubicBezTo>
                  <a:close/>
                  <a:moveTo>
                    <a:pt x="16619" y="3300"/>
                  </a:moveTo>
                  <a:cubicBezTo>
                    <a:pt x="17491" y="3300"/>
                    <a:pt x="18202" y="4007"/>
                    <a:pt x="18202" y="4884"/>
                  </a:cubicBezTo>
                  <a:lnTo>
                    <a:pt x="18202" y="7810"/>
                  </a:lnTo>
                  <a:cubicBezTo>
                    <a:pt x="18202" y="8247"/>
                    <a:pt x="18029" y="8653"/>
                    <a:pt x="17710" y="8955"/>
                  </a:cubicBezTo>
                  <a:cubicBezTo>
                    <a:pt x="17413" y="9238"/>
                    <a:pt x="17031" y="9394"/>
                    <a:pt x="16622" y="9394"/>
                  </a:cubicBezTo>
                  <a:cubicBezTo>
                    <a:pt x="16596" y="9394"/>
                    <a:pt x="16570" y="9394"/>
                    <a:pt x="16543" y="9392"/>
                  </a:cubicBezTo>
                  <a:cubicBezTo>
                    <a:pt x="15714" y="9353"/>
                    <a:pt x="15035" y="8617"/>
                    <a:pt x="15035" y="7755"/>
                  </a:cubicBezTo>
                  <a:lnTo>
                    <a:pt x="15035" y="4884"/>
                  </a:lnTo>
                  <a:cubicBezTo>
                    <a:pt x="15035" y="4007"/>
                    <a:pt x="15746" y="3300"/>
                    <a:pt x="16619" y="3300"/>
                  </a:cubicBezTo>
                  <a:close/>
                  <a:moveTo>
                    <a:pt x="20903" y="741"/>
                  </a:moveTo>
                  <a:cubicBezTo>
                    <a:pt x="20944" y="741"/>
                    <a:pt x="20985" y="743"/>
                    <a:pt x="21027" y="748"/>
                  </a:cubicBezTo>
                  <a:cubicBezTo>
                    <a:pt x="21626" y="812"/>
                    <a:pt x="22057" y="1354"/>
                    <a:pt x="21993" y="1954"/>
                  </a:cubicBezTo>
                  <a:lnTo>
                    <a:pt x="21346" y="7770"/>
                  </a:lnTo>
                  <a:cubicBezTo>
                    <a:pt x="21343" y="7802"/>
                    <a:pt x="21343" y="7834"/>
                    <a:pt x="21350" y="7863"/>
                  </a:cubicBezTo>
                  <a:lnTo>
                    <a:pt x="21350" y="15970"/>
                  </a:lnTo>
                  <a:cubicBezTo>
                    <a:pt x="21350" y="17621"/>
                    <a:pt x="20450" y="19136"/>
                    <a:pt x="18999" y="19929"/>
                  </a:cubicBezTo>
                  <a:cubicBezTo>
                    <a:pt x="18881" y="19993"/>
                    <a:pt x="18805" y="20119"/>
                    <a:pt x="18805" y="20252"/>
                  </a:cubicBezTo>
                  <a:lnTo>
                    <a:pt x="18805" y="27726"/>
                  </a:lnTo>
                  <a:lnTo>
                    <a:pt x="9292" y="27726"/>
                  </a:lnTo>
                  <a:lnTo>
                    <a:pt x="9292" y="20270"/>
                  </a:lnTo>
                  <a:cubicBezTo>
                    <a:pt x="9292" y="20134"/>
                    <a:pt x="9216" y="20008"/>
                    <a:pt x="9098" y="19943"/>
                  </a:cubicBezTo>
                  <a:cubicBezTo>
                    <a:pt x="8947" y="19861"/>
                    <a:pt x="8796" y="19764"/>
                    <a:pt x="8659" y="19657"/>
                  </a:cubicBezTo>
                  <a:lnTo>
                    <a:pt x="8641" y="19642"/>
                  </a:lnTo>
                  <a:lnTo>
                    <a:pt x="8638" y="19638"/>
                  </a:lnTo>
                  <a:lnTo>
                    <a:pt x="8333" y="19401"/>
                  </a:lnTo>
                  <a:cubicBezTo>
                    <a:pt x="8329" y="19401"/>
                    <a:pt x="8329" y="19398"/>
                    <a:pt x="8329" y="19398"/>
                  </a:cubicBezTo>
                  <a:lnTo>
                    <a:pt x="1218" y="13848"/>
                  </a:lnTo>
                  <a:cubicBezTo>
                    <a:pt x="790" y="13514"/>
                    <a:pt x="668" y="12933"/>
                    <a:pt x="902" y="12466"/>
                  </a:cubicBezTo>
                  <a:cubicBezTo>
                    <a:pt x="934" y="12401"/>
                    <a:pt x="973" y="12336"/>
                    <a:pt x="1021" y="12275"/>
                  </a:cubicBezTo>
                  <a:cubicBezTo>
                    <a:pt x="1610" y="11519"/>
                    <a:pt x="2493" y="11124"/>
                    <a:pt x="3384" y="11124"/>
                  </a:cubicBezTo>
                  <a:cubicBezTo>
                    <a:pt x="4029" y="11124"/>
                    <a:pt x="4677" y="11330"/>
                    <a:pt x="5224" y="11755"/>
                  </a:cubicBezTo>
                  <a:lnTo>
                    <a:pt x="6150" y="12480"/>
                  </a:lnTo>
                  <a:lnTo>
                    <a:pt x="8559" y="14361"/>
                  </a:lnTo>
                  <a:cubicBezTo>
                    <a:pt x="8627" y="14413"/>
                    <a:pt x="8707" y="14439"/>
                    <a:pt x="8788" y="14439"/>
                  </a:cubicBezTo>
                  <a:cubicBezTo>
                    <a:pt x="8854" y="14439"/>
                    <a:pt x="8920" y="14422"/>
                    <a:pt x="8979" y="14386"/>
                  </a:cubicBezTo>
                  <a:cubicBezTo>
                    <a:pt x="9487" y="14080"/>
                    <a:pt x="10056" y="13930"/>
                    <a:pt x="10622" y="13930"/>
                  </a:cubicBezTo>
                  <a:cubicBezTo>
                    <a:pt x="11430" y="13930"/>
                    <a:pt x="12233" y="14234"/>
                    <a:pt x="12849" y="14820"/>
                  </a:cubicBezTo>
                  <a:cubicBezTo>
                    <a:pt x="13933" y="15851"/>
                    <a:pt x="14149" y="17528"/>
                    <a:pt x="13363" y="18798"/>
                  </a:cubicBezTo>
                  <a:cubicBezTo>
                    <a:pt x="13259" y="18974"/>
                    <a:pt x="13312" y="19201"/>
                    <a:pt x="13484" y="19308"/>
                  </a:cubicBezTo>
                  <a:cubicBezTo>
                    <a:pt x="13544" y="19346"/>
                    <a:pt x="13611" y="19364"/>
                    <a:pt x="13677" y="19364"/>
                  </a:cubicBezTo>
                  <a:cubicBezTo>
                    <a:pt x="13802" y="19364"/>
                    <a:pt x="13924" y="19301"/>
                    <a:pt x="13994" y="19186"/>
                  </a:cubicBezTo>
                  <a:cubicBezTo>
                    <a:pt x="14960" y="17617"/>
                    <a:pt x="14694" y="15556"/>
                    <a:pt x="13359" y="14285"/>
                  </a:cubicBezTo>
                  <a:cubicBezTo>
                    <a:pt x="12603" y="13565"/>
                    <a:pt x="11617" y="13192"/>
                    <a:pt x="10624" y="13192"/>
                  </a:cubicBezTo>
                  <a:cubicBezTo>
                    <a:pt x="10008" y="13192"/>
                    <a:pt x="9389" y="13336"/>
                    <a:pt x="8821" y="13629"/>
                  </a:cubicBezTo>
                  <a:lnTo>
                    <a:pt x="6746" y="12006"/>
                  </a:lnTo>
                  <a:lnTo>
                    <a:pt x="6746" y="9493"/>
                  </a:lnTo>
                  <a:cubicBezTo>
                    <a:pt x="7134" y="9866"/>
                    <a:pt x="7647" y="10103"/>
                    <a:pt x="8218" y="10128"/>
                  </a:cubicBezTo>
                  <a:cubicBezTo>
                    <a:pt x="8254" y="10132"/>
                    <a:pt x="8293" y="10132"/>
                    <a:pt x="8329" y="10132"/>
                  </a:cubicBezTo>
                  <a:cubicBezTo>
                    <a:pt x="8929" y="10132"/>
                    <a:pt x="9496" y="9906"/>
                    <a:pt x="9930" y="9490"/>
                  </a:cubicBezTo>
                  <a:cubicBezTo>
                    <a:pt x="10124" y="9306"/>
                    <a:pt x="10283" y="9091"/>
                    <a:pt x="10397" y="8862"/>
                  </a:cubicBezTo>
                  <a:cubicBezTo>
                    <a:pt x="10767" y="9586"/>
                    <a:pt x="11492" y="10089"/>
                    <a:pt x="12343" y="10128"/>
                  </a:cubicBezTo>
                  <a:cubicBezTo>
                    <a:pt x="12382" y="10132"/>
                    <a:pt x="12419" y="10132"/>
                    <a:pt x="12458" y="10132"/>
                  </a:cubicBezTo>
                  <a:cubicBezTo>
                    <a:pt x="13057" y="10132"/>
                    <a:pt x="13621" y="9906"/>
                    <a:pt x="14059" y="9490"/>
                  </a:cubicBezTo>
                  <a:cubicBezTo>
                    <a:pt x="14263" y="9296"/>
                    <a:pt x="14425" y="9069"/>
                    <a:pt x="14543" y="8822"/>
                  </a:cubicBezTo>
                  <a:cubicBezTo>
                    <a:pt x="14909" y="9565"/>
                    <a:pt x="15642" y="10089"/>
                    <a:pt x="16508" y="10128"/>
                  </a:cubicBezTo>
                  <a:cubicBezTo>
                    <a:pt x="16547" y="10132"/>
                    <a:pt x="16583" y="10132"/>
                    <a:pt x="16622" y="10132"/>
                  </a:cubicBezTo>
                  <a:cubicBezTo>
                    <a:pt x="17222" y="10132"/>
                    <a:pt x="17785" y="9906"/>
                    <a:pt x="18223" y="9490"/>
                  </a:cubicBezTo>
                  <a:cubicBezTo>
                    <a:pt x="18601" y="9127"/>
                    <a:pt x="18841" y="8660"/>
                    <a:pt x="18912" y="8151"/>
                  </a:cubicBezTo>
                  <a:cubicBezTo>
                    <a:pt x="19035" y="8100"/>
                    <a:pt x="19124" y="7989"/>
                    <a:pt x="19139" y="7853"/>
                  </a:cubicBezTo>
                  <a:lnTo>
                    <a:pt x="19821" y="1714"/>
                  </a:lnTo>
                  <a:cubicBezTo>
                    <a:pt x="19853" y="1422"/>
                    <a:pt x="19997" y="1161"/>
                    <a:pt x="20223" y="981"/>
                  </a:cubicBezTo>
                  <a:cubicBezTo>
                    <a:pt x="20420" y="824"/>
                    <a:pt x="20656" y="741"/>
                    <a:pt x="20903" y="741"/>
                  </a:cubicBezTo>
                  <a:close/>
                  <a:moveTo>
                    <a:pt x="20904" y="1"/>
                  </a:moveTo>
                  <a:cubicBezTo>
                    <a:pt x="20489" y="1"/>
                    <a:pt x="20090" y="141"/>
                    <a:pt x="19764" y="403"/>
                  </a:cubicBezTo>
                  <a:cubicBezTo>
                    <a:pt x="19379" y="708"/>
                    <a:pt x="19139" y="1142"/>
                    <a:pt x="19085" y="1631"/>
                  </a:cubicBezTo>
                  <a:lnTo>
                    <a:pt x="18808" y="4118"/>
                  </a:lnTo>
                  <a:cubicBezTo>
                    <a:pt x="18493" y="3214"/>
                    <a:pt x="17631" y="2561"/>
                    <a:pt x="16619" y="2561"/>
                  </a:cubicBezTo>
                  <a:cubicBezTo>
                    <a:pt x="15822" y="2561"/>
                    <a:pt x="15115" y="2966"/>
                    <a:pt x="14698" y="3580"/>
                  </a:cubicBezTo>
                  <a:cubicBezTo>
                    <a:pt x="14432" y="2589"/>
                    <a:pt x="13531" y="1853"/>
                    <a:pt x="12454" y="1853"/>
                  </a:cubicBezTo>
                  <a:cubicBezTo>
                    <a:pt x="11453" y="1853"/>
                    <a:pt x="10598" y="2493"/>
                    <a:pt x="10275" y="3386"/>
                  </a:cubicBezTo>
                  <a:cubicBezTo>
                    <a:pt x="9852" y="2723"/>
                    <a:pt x="9108" y="2277"/>
                    <a:pt x="8261" y="2277"/>
                  </a:cubicBezTo>
                  <a:cubicBezTo>
                    <a:pt x="7019" y="2277"/>
                    <a:pt x="6007" y="3290"/>
                    <a:pt x="6007" y="4532"/>
                  </a:cubicBezTo>
                  <a:lnTo>
                    <a:pt x="6007" y="7755"/>
                  </a:lnTo>
                  <a:cubicBezTo>
                    <a:pt x="6007" y="7770"/>
                    <a:pt x="6010" y="7780"/>
                    <a:pt x="6010" y="7795"/>
                  </a:cubicBezTo>
                  <a:cubicBezTo>
                    <a:pt x="6010" y="7798"/>
                    <a:pt x="6007" y="7806"/>
                    <a:pt x="6007" y="7810"/>
                  </a:cubicBezTo>
                  <a:lnTo>
                    <a:pt x="6007" y="11432"/>
                  </a:lnTo>
                  <a:lnTo>
                    <a:pt x="5677" y="11173"/>
                  </a:lnTo>
                  <a:cubicBezTo>
                    <a:pt x="4996" y="10642"/>
                    <a:pt x="4187" y="10384"/>
                    <a:pt x="3385" y="10384"/>
                  </a:cubicBezTo>
                  <a:cubicBezTo>
                    <a:pt x="2274" y="10384"/>
                    <a:pt x="1174" y="10877"/>
                    <a:pt x="439" y="11819"/>
                  </a:cubicBezTo>
                  <a:cubicBezTo>
                    <a:pt x="133" y="12211"/>
                    <a:pt x="0" y="12699"/>
                    <a:pt x="58" y="13191"/>
                  </a:cubicBezTo>
                  <a:cubicBezTo>
                    <a:pt x="119" y="13686"/>
                    <a:pt x="370" y="14124"/>
                    <a:pt x="762" y="14429"/>
                  </a:cubicBezTo>
                  <a:lnTo>
                    <a:pt x="7870" y="19980"/>
                  </a:lnTo>
                  <a:cubicBezTo>
                    <a:pt x="7974" y="20066"/>
                    <a:pt x="8081" y="20148"/>
                    <a:pt x="8193" y="20227"/>
                  </a:cubicBezTo>
                  <a:lnTo>
                    <a:pt x="8204" y="20238"/>
                  </a:lnTo>
                  <a:cubicBezTo>
                    <a:pt x="8315" y="20324"/>
                    <a:pt x="8434" y="20407"/>
                    <a:pt x="8552" y="20482"/>
                  </a:cubicBezTo>
                  <a:lnTo>
                    <a:pt x="8552" y="28097"/>
                  </a:lnTo>
                  <a:cubicBezTo>
                    <a:pt x="8552" y="28298"/>
                    <a:pt x="8717" y="28463"/>
                    <a:pt x="8921" y="28463"/>
                  </a:cubicBezTo>
                  <a:lnTo>
                    <a:pt x="19174" y="28463"/>
                  </a:lnTo>
                  <a:cubicBezTo>
                    <a:pt x="19379" y="28463"/>
                    <a:pt x="19545" y="28298"/>
                    <a:pt x="19545" y="28097"/>
                  </a:cubicBezTo>
                  <a:lnTo>
                    <a:pt x="19545" y="20467"/>
                  </a:lnTo>
                  <a:cubicBezTo>
                    <a:pt x="21121" y="19520"/>
                    <a:pt x="22090" y="17814"/>
                    <a:pt x="22090" y="15970"/>
                  </a:cubicBezTo>
                  <a:lnTo>
                    <a:pt x="22090" y="7810"/>
                  </a:lnTo>
                  <a:cubicBezTo>
                    <a:pt x="22090" y="7806"/>
                    <a:pt x="22087" y="7798"/>
                    <a:pt x="22087" y="7795"/>
                  </a:cubicBezTo>
                  <a:lnTo>
                    <a:pt x="22725" y="2033"/>
                  </a:lnTo>
                  <a:cubicBezTo>
                    <a:pt x="22836" y="1031"/>
                    <a:pt x="22112" y="123"/>
                    <a:pt x="21110" y="12"/>
                  </a:cubicBezTo>
                  <a:cubicBezTo>
                    <a:pt x="21041" y="4"/>
                    <a:pt x="20972" y="1"/>
                    <a:pt x="20904" y="1"/>
                  </a:cubicBezTo>
                  <a:close/>
                </a:path>
              </a:pathLst>
            </a:custGeom>
            <a:solidFill>
              <a:srgbClr val="24232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50" name="Google Shape;508;p24"/>
          <p:cNvSpPr/>
          <p:nvPr/>
        </p:nvSpPr>
        <p:spPr>
          <a:xfrm>
            <a:off x="7291440" y="1491840"/>
            <a:ext cx="1099800" cy="109980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51" name="Google Shape;1138;p38"/>
          <p:cNvGrpSpPr/>
          <p:nvPr/>
        </p:nvGrpSpPr>
        <p:grpSpPr>
          <a:xfrm>
            <a:off x="7546320" y="1660680"/>
            <a:ext cx="670680" cy="632160"/>
            <a:chOff x="7546320" y="1660680"/>
            <a:chExt cx="670680" cy="632160"/>
          </a:xfrm>
        </p:grpSpPr>
        <p:sp>
          <p:nvSpPr>
            <p:cNvPr id="552" name="Google Shape;1139;p38"/>
            <p:cNvSpPr/>
            <p:nvPr/>
          </p:nvSpPr>
          <p:spPr>
            <a:xfrm>
              <a:off x="7744320" y="1670760"/>
              <a:ext cx="463680" cy="611640"/>
            </a:xfrm>
            <a:custGeom>
              <a:avLst/>
              <a:gdLst/>
              <a:ahLst/>
              <a:rect l="l" t="t" r="r" b="b"/>
              <a:pathLst>
                <a:path w="21082" h="24964">
                  <a:moveTo>
                    <a:pt x="6386" y="0"/>
                  </a:moveTo>
                  <a:cubicBezTo>
                    <a:pt x="5870" y="0"/>
                    <a:pt x="5359" y="369"/>
                    <a:pt x="5127" y="867"/>
                  </a:cubicBezTo>
                  <a:lnTo>
                    <a:pt x="675" y="10474"/>
                  </a:lnTo>
                  <a:cubicBezTo>
                    <a:pt x="244" y="11261"/>
                    <a:pt x="0" y="12158"/>
                    <a:pt x="0" y="13116"/>
                  </a:cubicBezTo>
                  <a:lnTo>
                    <a:pt x="0" y="19441"/>
                  </a:lnTo>
                  <a:cubicBezTo>
                    <a:pt x="0" y="22490"/>
                    <a:pt x="2474" y="24963"/>
                    <a:pt x="5522" y="24963"/>
                  </a:cubicBezTo>
                  <a:lnTo>
                    <a:pt x="17814" y="24963"/>
                  </a:lnTo>
                  <a:cubicBezTo>
                    <a:pt x="18475" y="24963"/>
                    <a:pt x="19009" y="24428"/>
                    <a:pt x="19009" y="23764"/>
                  </a:cubicBezTo>
                  <a:lnTo>
                    <a:pt x="19009" y="22849"/>
                  </a:lnTo>
                  <a:cubicBezTo>
                    <a:pt x="19009" y="22188"/>
                    <a:pt x="18475" y="21653"/>
                    <a:pt x="17814" y="21653"/>
                  </a:cubicBezTo>
                  <a:lnTo>
                    <a:pt x="14759" y="21653"/>
                  </a:lnTo>
                  <a:lnTo>
                    <a:pt x="14759" y="21402"/>
                  </a:lnTo>
                  <a:lnTo>
                    <a:pt x="18744" y="21402"/>
                  </a:lnTo>
                  <a:cubicBezTo>
                    <a:pt x="19595" y="21402"/>
                    <a:pt x="20284" y="20712"/>
                    <a:pt x="20284" y="19862"/>
                  </a:cubicBezTo>
                  <a:lnTo>
                    <a:pt x="20284" y="18520"/>
                  </a:lnTo>
                  <a:cubicBezTo>
                    <a:pt x="20284" y="17668"/>
                    <a:pt x="19595" y="16979"/>
                    <a:pt x="18744" y="16979"/>
                  </a:cubicBezTo>
                  <a:lnTo>
                    <a:pt x="14809" y="16979"/>
                  </a:lnTo>
                  <a:cubicBezTo>
                    <a:pt x="14792" y="16979"/>
                    <a:pt x="14777" y="16982"/>
                    <a:pt x="14759" y="16982"/>
                  </a:cubicBezTo>
                  <a:lnTo>
                    <a:pt x="14759" y="16689"/>
                  </a:lnTo>
                  <a:lnTo>
                    <a:pt x="19544" y="16689"/>
                  </a:lnTo>
                  <a:cubicBezTo>
                    <a:pt x="20392" y="16689"/>
                    <a:pt x="21081" y="15849"/>
                    <a:pt x="21081" y="14997"/>
                  </a:cubicBezTo>
                  <a:lnTo>
                    <a:pt x="21081" y="13655"/>
                  </a:lnTo>
                  <a:cubicBezTo>
                    <a:pt x="21081" y="12807"/>
                    <a:pt x="20392" y="12269"/>
                    <a:pt x="19544" y="12269"/>
                  </a:cubicBezTo>
                  <a:lnTo>
                    <a:pt x="14759" y="12269"/>
                  </a:lnTo>
                  <a:lnTo>
                    <a:pt x="14759" y="12014"/>
                  </a:lnTo>
                  <a:lnTo>
                    <a:pt x="18987" y="12014"/>
                  </a:lnTo>
                  <a:cubicBezTo>
                    <a:pt x="19839" y="12014"/>
                    <a:pt x="20528" y="11178"/>
                    <a:pt x="20528" y="10327"/>
                  </a:cubicBezTo>
                  <a:lnTo>
                    <a:pt x="20528" y="8984"/>
                  </a:lnTo>
                  <a:cubicBezTo>
                    <a:pt x="20528" y="8133"/>
                    <a:pt x="19839" y="7594"/>
                    <a:pt x="18987" y="7594"/>
                  </a:cubicBezTo>
                  <a:lnTo>
                    <a:pt x="8063" y="7594"/>
                  </a:lnTo>
                  <a:lnTo>
                    <a:pt x="9220" y="5100"/>
                  </a:lnTo>
                  <a:cubicBezTo>
                    <a:pt x="10010" y="3398"/>
                    <a:pt x="9270" y="1233"/>
                    <a:pt x="7571" y="443"/>
                  </a:cubicBezTo>
                  <a:lnTo>
                    <a:pt x="6822" y="95"/>
                  </a:lnTo>
                  <a:cubicBezTo>
                    <a:pt x="6680" y="30"/>
                    <a:pt x="6533" y="0"/>
                    <a:pt x="6386" y="0"/>
                  </a:cubicBezTo>
                  <a:close/>
                </a:path>
              </a:pathLst>
            </a:custGeom>
            <a:solidFill>
              <a:srgbClr val="f0c6b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3" name="Google Shape;1140;p38"/>
            <p:cNvSpPr/>
            <p:nvPr/>
          </p:nvSpPr>
          <p:spPr>
            <a:xfrm>
              <a:off x="7698960" y="1928160"/>
              <a:ext cx="65880" cy="283680"/>
            </a:xfrm>
            <a:custGeom>
              <a:avLst/>
              <a:gdLst/>
              <a:ahLst/>
              <a:rect l="l" t="t" r="r" b="b"/>
              <a:pathLst>
                <a:path w="3053" h="11607">
                  <a:moveTo>
                    <a:pt x="1" y="0"/>
                  </a:moveTo>
                  <a:lnTo>
                    <a:pt x="1" y="11607"/>
                  </a:lnTo>
                  <a:lnTo>
                    <a:pt x="3053" y="11607"/>
                  </a:lnTo>
                  <a:lnTo>
                    <a:pt x="3053" y="0"/>
                  </a:lnTo>
                  <a:close/>
                </a:path>
              </a:pathLst>
            </a:custGeom>
            <a:solidFill>
              <a:srgbClr val="f8a88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4" name="Google Shape;1141;p38"/>
            <p:cNvSpPr/>
            <p:nvPr/>
          </p:nvSpPr>
          <p:spPr>
            <a:xfrm>
              <a:off x="7555680" y="1899000"/>
              <a:ext cx="141840" cy="341640"/>
            </a:xfrm>
            <a:custGeom>
              <a:avLst/>
              <a:gdLst/>
              <a:ahLst/>
              <a:rect l="l" t="t" r="r" b="b"/>
              <a:pathLst>
                <a:path w="6498" h="13974">
                  <a:moveTo>
                    <a:pt x="1" y="1"/>
                  </a:moveTo>
                  <a:lnTo>
                    <a:pt x="1" y="13973"/>
                  </a:lnTo>
                  <a:lnTo>
                    <a:pt x="6498" y="13973"/>
                  </a:lnTo>
                  <a:lnTo>
                    <a:pt x="6498" y="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5" name="Google Shape;1142;p38"/>
            <p:cNvSpPr/>
            <p:nvPr/>
          </p:nvSpPr>
          <p:spPr>
            <a:xfrm>
              <a:off x="7555680" y="2184120"/>
              <a:ext cx="141840" cy="56520"/>
            </a:xfrm>
            <a:custGeom>
              <a:avLst/>
              <a:gdLst/>
              <a:ahLst/>
              <a:rect l="l" t="t" r="r" b="b"/>
              <a:pathLst>
                <a:path w="6498" h="2367">
                  <a:moveTo>
                    <a:pt x="1" y="0"/>
                  </a:moveTo>
                  <a:lnTo>
                    <a:pt x="1" y="2366"/>
                  </a:lnTo>
                  <a:lnTo>
                    <a:pt x="6498" y="2366"/>
                  </a:lnTo>
                  <a:lnTo>
                    <a:pt x="6498" y="0"/>
                  </a:lnTo>
                  <a:close/>
                </a:path>
              </a:pathLst>
            </a:custGeom>
            <a:solidFill>
              <a:srgbClr val="d9d9d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6" name="Google Shape;1143;p38"/>
            <p:cNvSpPr/>
            <p:nvPr/>
          </p:nvSpPr>
          <p:spPr>
            <a:xfrm>
              <a:off x="7881120" y="1698480"/>
              <a:ext cx="79200" cy="157320"/>
            </a:xfrm>
            <a:custGeom>
              <a:avLst/>
              <a:gdLst/>
              <a:ahLst/>
              <a:rect l="l" t="t" r="r" b="b"/>
              <a:pathLst>
                <a:path w="3663" h="6466">
                  <a:moveTo>
                    <a:pt x="2179" y="0"/>
                  </a:moveTo>
                  <a:lnTo>
                    <a:pt x="2179" y="0"/>
                  </a:lnTo>
                  <a:cubicBezTo>
                    <a:pt x="2345" y="711"/>
                    <a:pt x="2287" y="1479"/>
                    <a:pt x="1957" y="2194"/>
                  </a:cubicBezTo>
                  <a:lnTo>
                    <a:pt x="0" y="6465"/>
                  </a:lnTo>
                  <a:lnTo>
                    <a:pt x="1856" y="6465"/>
                  </a:lnTo>
                  <a:lnTo>
                    <a:pt x="3013" y="3971"/>
                  </a:lnTo>
                  <a:cubicBezTo>
                    <a:pt x="3662" y="2574"/>
                    <a:pt x="3278" y="966"/>
                    <a:pt x="2179" y="0"/>
                  </a:cubicBezTo>
                  <a:close/>
                </a:path>
              </a:pathLst>
            </a:custGeom>
            <a:solidFill>
              <a:srgbClr val="f8a88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7" name="Google Shape;1144;p38"/>
            <p:cNvSpPr/>
            <p:nvPr/>
          </p:nvSpPr>
          <p:spPr>
            <a:xfrm>
              <a:off x="7698960" y="1928160"/>
              <a:ext cx="65880" cy="283680"/>
            </a:xfrm>
            <a:custGeom>
              <a:avLst/>
              <a:gdLst/>
              <a:ahLst/>
              <a:rect l="l" t="t" r="r" b="b"/>
              <a:pathLst>
                <a:path w="3053" h="11607">
                  <a:moveTo>
                    <a:pt x="1" y="0"/>
                  </a:moveTo>
                  <a:lnTo>
                    <a:pt x="1" y="11607"/>
                  </a:lnTo>
                  <a:lnTo>
                    <a:pt x="3053" y="11607"/>
                  </a:lnTo>
                  <a:lnTo>
                    <a:pt x="3053" y="0"/>
                  </a:lnTo>
                  <a:close/>
                </a:path>
              </a:pathLst>
            </a:custGeom>
            <a:solidFill>
              <a:srgbClr val="f8a88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8" name="Google Shape;1145;p38"/>
            <p:cNvSpPr/>
            <p:nvPr/>
          </p:nvSpPr>
          <p:spPr>
            <a:xfrm>
              <a:off x="8121240" y="1857240"/>
              <a:ext cx="74520" cy="107280"/>
            </a:xfrm>
            <a:custGeom>
              <a:avLst/>
              <a:gdLst/>
              <a:ahLst/>
              <a:rect l="l" t="t" r="r" b="b"/>
              <a:pathLst>
                <a:path w="3448" h="4421">
                  <a:moveTo>
                    <a:pt x="1" y="0"/>
                  </a:moveTo>
                  <a:cubicBezTo>
                    <a:pt x="851" y="0"/>
                    <a:pt x="1540" y="539"/>
                    <a:pt x="1540" y="1390"/>
                  </a:cubicBezTo>
                  <a:lnTo>
                    <a:pt x="1540" y="2733"/>
                  </a:lnTo>
                  <a:cubicBezTo>
                    <a:pt x="1540" y="3584"/>
                    <a:pt x="851" y="4420"/>
                    <a:pt x="1" y="4420"/>
                  </a:cubicBezTo>
                  <a:lnTo>
                    <a:pt x="1906" y="4420"/>
                  </a:lnTo>
                  <a:cubicBezTo>
                    <a:pt x="2758" y="4420"/>
                    <a:pt x="3447" y="3584"/>
                    <a:pt x="3447" y="2733"/>
                  </a:cubicBezTo>
                  <a:lnTo>
                    <a:pt x="3447" y="1390"/>
                  </a:lnTo>
                  <a:cubicBezTo>
                    <a:pt x="3447" y="539"/>
                    <a:pt x="2758" y="0"/>
                    <a:pt x="1906" y="0"/>
                  </a:cubicBezTo>
                  <a:close/>
                </a:path>
              </a:pathLst>
            </a:custGeom>
            <a:solidFill>
              <a:srgbClr val="f8a88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9" name="Google Shape;1146;p38"/>
            <p:cNvSpPr/>
            <p:nvPr/>
          </p:nvSpPr>
          <p:spPr>
            <a:xfrm>
              <a:off x="8115840" y="2087640"/>
              <a:ext cx="74520" cy="107280"/>
            </a:xfrm>
            <a:custGeom>
              <a:avLst/>
              <a:gdLst/>
              <a:ahLst/>
              <a:rect l="l" t="t" r="r" b="b"/>
              <a:pathLst>
                <a:path w="3444" h="4423">
                  <a:moveTo>
                    <a:pt x="0" y="0"/>
                  </a:moveTo>
                  <a:cubicBezTo>
                    <a:pt x="847" y="0"/>
                    <a:pt x="1536" y="689"/>
                    <a:pt x="1536" y="1541"/>
                  </a:cubicBezTo>
                  <a:lnTo>
                    <a:pt x="1536" y="2883"/>
                  </a:lnTo>
                  <a:cubicBezTo>
                    <a:pt x="1536" y="3733"/>
                    <a:pt x="847" y="4423"/>
                    <a:pt x="0" y="4423"/>
                  </a:cubicBezTo>
                  <a:lnTo>
                    <a:pt x="1903" y="4423"/>
                  </a:lnTo>
                  <a:cubicBezTo>
                    <a:pt x="2754" y="4423"/>
                    <a:pt x="3443" y="3733"/>
                    <a:pt x="3443" y="2883"/>
                  </a:cubicBezTo>
                  <a:lnTo>
                    <a:pt x="3443" y="1541"/>
                  </a:lnTo>
                  <a:cubicBezTo>
                    <a:pt x="3443" y="689"/>
                    <a:pt x="2754" y="0"/>
                    <a:pt x="1903" y="0"/>
                  </a:cubicBezTo>
                  <a:close/>
                </a:path>
              </a:pathLst>
            </a:custGeom>
            <a:solidFill>
              <a:srgbClr val="f8a88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0" name="Google Shape;1147;p38"/>
            <p:cNvSpPr/>
            <p:nvPr/>
          </p:nvSpPr>
          <p:spPr>
            <a:xfrm>
              <a:off x="8133480" y="1972080"/>
              <a:ext cx="74520" cy="107280"/>
            </a:xfrm>
            <a:custGeom>
              <a:avLst/>
              <a:gdLst/>
              <a:ahLst/>
              <a:rect l="l" t="t" r="r" b="b"/>
              <a:pathLst>
                <a:path w="3444" h="4421">
                  <a:moveTo>
                    <a:pt x="0" y="1"/>
                  </a:moveTo>
                  <a:cubicBezTo>
                    <a:pt x="851" y="1"/>
                    <a:pt x="1540" y="539"/>
                    <a:pt x="1540" y="1387"/>
                  </a:cubicBezTo>
                  <a:lnTo>
                    <a:pt x="1540" y="2729"/>
                  </a:lnTo>
                  <a:cubicBezTo>
                    <a:pt x="1540" y="3581"/>
                    <a:pt x="851" y="4421"/>
                    <a:pt x="0" y="4421"/>
                  </a:cubicBezTo>
                  <a:lnTo>
                    <a:pt x="1906" y="4421"/>
                  </a:lnTo>
                  <a:cubicBezTo>
                    <a:pt x="2754" y="4421"/>
                    <a:pt x="3443" y="3581"/>
                    <a:pt x="3443" y="2729"/>
                  </a:cubicBezTo>
                  <a:lnTo>
                    <a:pt x="3443" y="1387"/>
                  </a:lnTo>
                  <a:cubicBezTo>
                    <a:pt x="3443" y="539"/>
                    <a:pt x="2754" y="1"/>
                    <a:pt x="1906" y="1"/>
                  </a:cubicBezTo>
                  <a:close/>
                </a:path>
              </a:pathLst>
            </a:custGeom>
            <a:solidFill>
              <a:srgbClr val="f8a88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1" name="Google Shape;1148;p38"/>
            <p:cNvSpPr/>
            <p:nvPr/>
          </p:nvSpPr>
          <p:spPr>
            <a:xfrm>
              <a:off x="8095320" y="2202480"/>
              <a:ext cx="66960" cy="79920"/>
            </a:xfrm>
            <a:custGeom>
              <a:avLst/>
              <a:gdLst/>
              <a:ahLst/>
              <a:rect l="l" t="t" r="r" b="b"/>
              <a:pathLst>
                <a:path w="3103" h="3311">
                  <a:moveTo>
                    <a:pt x="0" y="0"/>
                  </a:moveTo>
                  <a:cubicBezTo>
                    <a:pt x="661" y="0"/>
                    <a:pt x="1200" y="535"/>
                    <a:pt x="1200" y="1196"/>
                  </a:cubicBezTo>
                  <a:lnTo>
                    <a:pt x="1200" y="2111"/>
                  </a:lnTo>
                  <a:cubicBezTo>
                    <a:pt x="1200" y="2775"/>
                    <a:pt x="661" y="3310"/>
                    <a:pt x="0" y="3310"/>
                  </a:cubicBezTo>
                  <a:lnTo>
                    <a:pt x="1907" y="3310"/>
                  </a:lnTo>
                  <a:cubicBezTo>
                    <a:pt x="2568" y="3310"/>
                    <a:pt x="3102" y="2775"/>
                    <a:pt x="3102" y="2111"/>
                  </a:cubicBezTo>
                  <a:lnTo>
                    <a:pt x="3102" y="1196"/>
                  </a:lnTo>
                  <a:cubicBezTo>
                    <a:pt x="3102" y="535"/>
                    <a:pt x="2568" y="0"/>
                    <a:pt x="1907" y="0"/>
                  </a:cubicBezTo>
                  <a:close/>
                </a:path>
              </a:pathLst>
            </a:custGeom>
            <a:solidFill>
              <a:srgbClr val="f8a88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2" name="Google Shape;1149;p38"/>
            <p:cNvSpPr/>
            <p:nvPr/>
          </p:nvSpPr>
          <p:spPr>
            <a:xfrm>
              <a:off x="7881120" y="1698480"/>
              <a:ext cx="79200" cy="157320"/>
            </a:xfrm>
            <a:custGeom>
              <a:avLst/>
              <a:gdLst/>
              <a:ahLst/>
              <a:rect l="l" t="t" r="r" b="b"/>
              <a:pathLst>
                <a:path w="3663" h="6466">
                  <a:moveTo>
                    <a:pt x="2179" y="0"/>
                  </a:moveTo>
                  <a:lnTo>
                    <a:pt x="2179" y="0"/>
                  </a:lnTo>
                  <a:cubicBezTo>
                    <a:pt x="2345" y="711"/>
                    <a:pt x="2287" y="1479"/>
                    <a:pt x="1957" y="2194"/>
                  </a:cubicBezTo>
                  <a:lnTo>
                    <a:pt x="0" y="6465"/>
                  </a:lnTo>
                  <a:lnTo>
                    <a:pt x="1856" y="6465"/>
                  </a:lnTo>
                  <a:lnTo>
                    <a:pt x="3013" y="3971"/>
                  </a:lnTo>
                  <a:cubicBezTo>
                    <a:pt x="3662" y="2574"/>
                    <a:pt x="3278" y="966"/>
                    <a:pt x="2179" y="0"/>
                  </a:cubicBezTo>
                  <a:close/>
                </a:path>
              </a:pathLst>
            </a:custGeom>
            <a:solidFill>
              <a:srgbClr val="f8a88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3" name="Google Shape;1150;p38"/>
            <p:cNvSpPr/>
            <p:nvPr/>
          </p:nvSpPr>
          <p:spPr>
            <a:xfrm>
              <a:off x="7546320" y="1660680"/>
              <a:ext cx="670680" cy="632160"/>
            </a:xfrm>
            <a:custGeom>
              <a:avLst/>
              <a:gdLst/>
              <a:ahLst/>
              <a:rect l="l" t="t" r="r" b="b"/>
              <a:pathLst>
                <a:path w="30476" h="25798">
                  <a:moveTo>
                    <a:pt x="6498" y="10131"/>
                  </a:moveTo>
                  <a:lnTo>
                    <a:pt x="6498" y="23263"/>
                  </a:lnTo>
                  <a:lnTo>
                    <a:pt x="837" y="23263"/>
                  </a:lnTo>
                  <a:lnTo>
                    <a:pt x="837" y="10131"/>
                  </a:lnTo>
                  <a:close/>
                  <a:moveTo>
                    <a:pt x="15356" y="836"/>
                  </a:moveTo>
                  <a:cubicBezTo>
                    <a:pt x="15446" y="836"/>
                    <a:pt x="15535" y="854"/>
                    <a:pt x="15620" y="894"/>
                  </a:cubicBezTo>
                  <a:lnTo>
                    <a:pt x="16371" y="1242"/>
                  </a:lnTo>
                  <a:cubicBezTo>
                    <a:pt x="17085" y="1572"/>
                    <a:pt x="17631" y="2193"/>
                    <a:pt x="17911" y="2987"/>
                  </a:cubicBezTo>
                  <a:cubicBezTo>
                    <a:pt x="18183" y="3766"/>
                    <a:pt x="18148" y="4627"/>
                    <a:pt x="17817" y="5342"/>
                  </a:cubicBezTo>
                  <a:lnTo>
                    <a:pt x="16773" y="7596"/>
                  </a:lnTo>
                  <a:lnTo>
                    <a:pt x="15667" y="7596"/>
                  </a:lnTo>
                  <a:cubicBezTo>
                    <a:pt x="15437" y="7596"/>
                    <a:pt x="15250" y="7783"/>
                    <a:pt x="15250" y="8012"/>
                  </a:cubicBezTo>
                  <a:cubicBezTo>
                    <a:pt x="15250" y="8246"/>
                    <a:pt x="15437" y="8433"/>
                    <a:pt x="15667" y="8433"/>
                  </a:cubicBezTo>
                  <a:lnTo>
                    <a:pt x="27962" y="8433"/>
                  </a:lnTo>
                  <a:cubicBezTo>
                    <a:pt x="28501" y="8433"/>
                    <a:pt x="29083" y="8734"/>
                    <a:pt x="29083" y="9402"/>
                  </a:cubicBezTo>
                  <a:lnTo>
                    <a:pt x="29083" y="10745"/>
                  </a:lnTo>
                  <a:cubicBezTo>
                    <a:pt x="29083" y="11399"/>
                    <a:pt x="28537" y="12015"/>
                    <a:pt x="27962" y="12015"/>
                  </a:cubicBezTo>
                  <a:lnTo>
                    <a:pt x="23734" y="12015"/>
                  </a:lnTo>
                  <a:cubicBezTo>
                    <a:pt x="23500" y="12015"/>
                    <a:pt x="23314" y="12202"/>
                    <a:pt x="23314" y="12432"/>
                  </a:cubicBezTo>
                  <a:lnTo>
                    <a:pt x="23314" y="12687"/>
                  </a:lnTo>
                  <a:cubicBezTo>
                    <a:pt x="23314" y="12802"/>
                    <a:pt x="23361" y="12910"/>
                    <a:pt x="23439" y="12988"/>
                  </a:cubicBezTo>
                  <a:cubicBezTo>
                    <a:pt x="23519" y="13061"/>
                    <a:pt x="23622" y="13107"/>
                    <a:pt x="23729" y="13107"/>
                  </a:cubicBezTo>
                  <a:cubicBezTo>
                    <a:pt x="23733" y="13107"/>
                    <a:pt x="23737" y="13107"/>
                    <a:pt x="23741" y="13107"/>
                  </a:cubicBezTo>
                  <a:cubicBezTo>
                    <a:pt x="23755" y="13107"/>
                    <a:pt x="23770" y="13104"/>
                    <a:pt x="23784" y="13104"/>
                  </a:cubicBezTo>
                  <a:lnTo>
                    <a:pt x="28519" y="13104"/>
                  </a:lnTo>
                  <a:cubicBezTo>
                    <a:pt x="29058" y="13104"/>
                    <a:pt x="29639" y="13409"/>
                    <a:pt x="29639" y="14073"/>
                  </a:cubicBezTo>
                  <a:lnTo>
                    <a:pt x="29639" y="15415"/>
                  </a:lnTo>
                  <a:cubicBezTo>
                    <a:pt x="29639" y="16068"/>
                    <a:pt x="29094" y="16686"/>
                    <a:pt x="28519" y="16686"/>
                  </a:cubicBezTo>
                  <a:lnTo>
                    <a:pt x="23734" y="16686"/>
                  </a:lnTo>
                  <a:cubicBezTo>
                    <a:pt x="23500" y="16686"/>
                    <a:pt x="23314" y="16873"/>
                    <a:pt x="23314" y="17107"/>
                  </a:cubicBezTo>
                  <a:lnTo>
                    <a:pt x="23314" y="17400"/>
                  </a:lnTo>
                  <a:cubicBezTo>
                    <a:pt x="23314" y="17516"/>
                    <a:pt x="23361" y="17624"/>
                    <a:pt x="23439" y="17702"/>
                  </a:cubicBezTo>
                  <a:cubicBezTo>
                    <a:pt x="23522" y="17778"/>
                    <a:pt x="23630" y="17821"/>
                    <a:pt x="23741" y="17821"/>
                  </a:cubicBezTo>
                  <a:cubicBezTo>
                    <a:pt x="23755" y="17821"/>
                    <a:pt x="23770" y="17817"/>
                    <a:pt x="23784" y="17817"/>
                  </a:cubicBezTo>
                  <a:lnTo>
                    <a:pt x="27719" y="17817"/>
                  </a:lnTo>
                  <a:cubicBezTo>
                    <a:pt x="28336" y="17817"/>
                    <a:pt x="28839" y="18320"/>
                    <a:pt x="28839" y="18938"/>
                  </a:cubicBezTo>
                  <a:lnTo>
                    <a:pt x="28839" y="20280"/>
                  </a:lnTo>
                  <a:cubicBezTo>
                    <a:pt x="28839" y="20898"/>
                    <a:pt x="28336" y="21400"/>
                    <a:pt x="27719" y="21400"/>
                  </a:cubicBezTo>
                  <a:lnTo>
                    <a:pt x="23734" y="21400"/>
                  </a:lnTo>
                  <a:cubicBezTo>
                    <a:pt x="23500" y="21400"/>
                    <a:pt x="23314" y="21587"/>
                    <a:pt x="23314" y="21816"/>
                  </a:cubicBezTo>
                  <a:lnTo>
                    <a:pt x="23314" y="22071"/>
                  </a:lnTo>
                  <a:cubicBezTo>
                    <a:pt x="23314" y="22301"/>
                    <a:pt x="23500" y="22487"/>
                    <a:pt x="23734" y="22487"/>
                  </a:cubicBezTo>
                  <a:lnTo>
                    <a:pt x="26789" y="22487"/>
                  </a:lnTo>
                  <a:cubicBezTo>
                    <a:pt x="27216" y="22487"/>
                    <a:pt x="27568" y="22840"/>
                    <a:pt x="27568" y="23267"/>
                  </a:cubicBezTo>
                  <a:lnTo>
                    <a:pt x="27568" y="24182"/>
                  </a:lnTo>
                  <a:cubicBezTo>
                    <a:pt x="27568" y="24613"/>
                    <a:pt x="27216" y="24961"/>
                    <a:pt x="26789" y="24961"/>
                  </a:cubicBezTo>
                  <a:lnTo>
                    <a:pt x="14497" y="24961"/>
                  </a:lnTo>
                  <a:cubicBezTo>
                    <a:pt x="12630" y="24961"/>
                    <a:pt x="10911" y="23942"/>
                    <a:pt x="10013" y="22301"/>
                  </a:cubicBezTo>
                  <a:cubicBezTo>
                    <a:pt x="9941" y="22164"/>
                    <a:pt x="9801" y="22082"/>
                    <a:pt x="9647" y="22082"/>
                  </a:cubicBezTo>
                  <a:lnTo>
                    <a:pt x="7338" y="22082"/>
                  </a:lnTo>
                  <a:lnTo>
                    <a:pt x="7338" y="11312"/>
                  </a:lnTo>
                  <a:lnTo>
                    <a:pt x="8990" y="11312"/>
                  </a:lnTo>
                  <a:cubicBezTo>
                    <a:pt x="8706" y="12015"/>
                    <a:pt x="8555" y="12773"/>
                    <a:pt x="8555" y="13534"/>
                  </a:cubicBezTo>
                  <a:cubicBezTo>
                    <a:pt x="8555" y="13768"/>
                    <a:pt x="8745" y="13954"/>
                    <a:pt x="8975" y="13954"/>
                  </a:cubicBezTo>
                  <a:cubicBezTo>
                    <a:pt x="9205" y="13954"/>
                    <a:pt x="9392" y="13768"/>
                    <a:pt x="9392" y="13534"/>
                  </a:cubicBezTo>
                  <a:cubicBezTo>
                    <a:pt x="9392" y="12683"/>
                    <a:pt x="9607" y="11836"/>
                    <a:pt x="10013" y="11093"/>
                  </a:cubicBezTo>
                  <a:lnTo>
                    <a:pt x="10016" y="11093"/>
                  </a:lnTo>
                  <a:cubicBezTo>
                    <a:pt x="10020" y="11082"/>
                    <a:pt x="10024" y="11075"/>
                    <a:pt x="10027" y="11068"/>
                  </a:cubicBezTo>
                  <a:lnTo>
                    <a:pt x="14483" y="1461"/>
                  </a:lnTo>
                  <a:cubicBezTo>
                    <a:pt x="14640" y="1120"/>
                    <a:pt x="15002" y="836"/>
                    <a:pt x="15356" y="836"/>
                  </a:cubicBezTo>
                  <a:close/>
                  <a:moveTo>
                    <a:pt x="15362" y="1"/>
                  </a:moveTo>
                  <a:cubicBezTo>
                    <a:pt x="14670" y="1"/>
                    <a:pt x="14011" y="491"/>
                    <a:pt x="13725" y="1109"/>
                  </a:cubicBezTo>
                  <a:lnTo>
                    <a:pt x="9381" y="10476"/>
                  </a:lnTo>
                  <a:lnTo>
                    <a:pt x="7338" y="10476"/>
                  </a:lnTo>
                  <a:lnTo>
                    <a:pt x="7338" y="9711"/>
                  </a:lnTo>
                  <a:cubicBezTo>
                    <a:pt x="7338" y="9481"/>
                    <a:pt x="7148" y="9295"/>
                    <a:pt x="6918" y="9295"/>
                  </a:cubicBezTo>
                  <a:lnTo>
                    <a:pt x="421" y="9295"/>
                  </a:lnTo>
                  <a:cubicBezTo>
                    <a:pt x="191" y="9295"/>
                    <a:pt x="0" y="9481"/>
                    <a:pt x="0" y="9711"/>
                  </a:cubicBezTo>
                  <a:lnTo>
                    <a:pt x="0" y="23683"/>
                  </a:lnTo>
                  <a:cubicBezTo>
                    <a:pt x="0" y="23913"/>
                    <a:pt x="191" y="24099"/>
                    <a:pt x="421" y="24099"/>
                  </a:cubicBezTo>
                  <a:lnTo>
                    <a:pt x="6918" y="24099"/>
                  </a:lnTo>
                  <a:cubicBezTo>
                    <a:pt x="7148" y="24099"/>
                    <a:pt x="7338" y="23913"/>
                    <a:pt x="7338" y="23683"/>
                  </a:cubicBezTo>
                  <a:lnTo>
                    <a:pt x="7338" y="22918"/>
                  </a:lnTo>
                  <a:lnTo>
                    <a:pt x="9406" y="22918"/>
                  </a:lnTo>
                  <a:cubicBezTo>
                    <a:pt x="10476" y="24703"/>
                    <a:pt x="12407" y="25798"/>
                    <a:pt x="14497" y="25798"/>
                  </a:cubicBezTo>
                  <a:lnTo>
                    <a:pt x="26789" y="25798"/>
                  </a:lnTo>
                  <a:cubicBezTo>
                    <a:pt x="27679" y="25798"/>
                    <a:pt x="28404" y="25076"/>
                    <a:pt x="28404" y="24182"/>
                  </a:cubicBezTo>
                  <a:lnTo>
                    <a:pt x="28404" y="23267"/>
                  </a:lnTo>
                  <a:cubicBezTo>
                    <a:pt x="28404" y="22865"/>
                    <a:pt x="28257" y="22499"/>
                    <a:pt x="28013" y="22215"/>
                  </a:cubicBezTo>
                  <a:cubicBezTo>
                    <a:pt x="28953" y="22075"/>
                    <a:pt x="29675" y="21260"/>
                    <a:pt x="29675" y="20280"/>
                  </a:cubicBezTo>
                  <a:lnTo>
                    <a:pt x="29675" y="18938"/>
                  </a:lnTo>
                  <a:cubicBezTo>
                    <a:pt x="29675" y="18345"/>
                    <a:pt x="29413" y="17813"/>
                    <a:pt x="28993" y="17455"/>
                  </a:cubicBezTo>
                  <a:cubicBezTo>
                    <a:pt x="29823" y="17210"/>
                    <a:pt x="30476" y="16363"/>
                    <a:pt x="30476" y="15415"/>
                  </a:cubicBezTo>
                  <a:lnTo>
                    <a:pt x="30476" y="14073"/>
                  </a:lnTo>
                  <a:cubicBezTo>
                    <a:pt x="30476" y="13247"/>
                    <a:pt x="29962" y="12597"/>
                    <a:pt x="29187" y="12364"/>
                  </a:cubicBezTo>
                  <a:cubicBezTo>
                    <a:pt x="29629" y="11969"/>
                    <a:pt x="29919" y="11380"/>
                    <a:pt x="29919" y="10745"/>
                  </a:cubicBezTo>
                  <a:lnTo>
                    <a:pt x="29919" y="9402"/>
                  </a:lnTo>
                  <a:cubicBezTo>
                    <a:pt x="29919" y="8354"/>
                    <a:pt x="29097" y="7596"/>
                    <a:pt x="27962" y="7596"/>
                  </a:cubicBezTo>
                  <a:lnTo>
                    <a:pt x="17696" y="7596"/>
                  </a:lnTo>
                  <a:lnTo>
                    <a:pt x="18575" y="5694"/>
                  </a:lnTo>
                  <a:cubicBezTo>
                    <a:pt x="19476" y="3752"/>
                    <a:pt x="18625" y="1368"/>
                    <a:pt x="16723" y="485"/>
                  </a:cubicBezTo>
                  <a:lnTo>
                    <a:pt x="15972" y="137"/>
                  </a:lnTo>
                  <a:cubicBezTo>
                    <a:pt x="15772" y="43"/>
                    <a:pt x="15566" y="1"/>
                    <a:pt x="15362" y="1"/>
                  </a:cubicBezTo>
                  <a:close/>
                </a:path>
              </a:pathLst>
            </a:custGeom>
            <a:solidFill>
              <a:srgbClr val="24232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64" name="Google Shape;508;p24"/>
          <p:cNvSpPr/>
          <p:nvPr/>
        </p:nvSpPr>
        <p:spPr>
          <a:xfrm>
            <a:off x="5000400" y="1513080"/>
            <a:ext cx="1099800" cy="109980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65" name="Google Shape;1097;p38"/>
          <p:cNvGrpSpPr/>
          <p:nvPr/>
        </p:nvGrpSpPr>
        <p:grpSpPr>
          <a:xfrm>
            <a:off x="5229360" y="1650240"/>
            <a:ext cx="570960" cy="730440"/>
            <a:chOff x="5229360" y="1650240"/>
            <a:chExt cx="570960" cy="730440"/>
          </a:xfrm>
        </p:grpSpPr>
        <p:sp>
          <p:nvSpPr>
            <p:cNvPr id="566" name="Google Shape;1098;p38"/>
            <p:cNvSpPr/>
            <p:nvPr/>
          </p:nvSpPr>
          <p:spPr>
            <a:xfrm>
              <a:off x="5457960" y="2192760"/>
              <a:ext cx="266400" cy="56520"/>
            </a:xfrm>
            <a:custGeom>
              <a:avLst/>
              <a:gdLst/>
              <a:ahLst/>
              <a:rect l="l" t="t" r="r" b="b"/>
              <a:pathLst>
                <a:path w="11608" h="3056">
                  <a:moveTo>
                    <a:pt x="0" y="0"/>
                  </a:moveTo>
                  <a:lnTo>
                    <a:pt x="0" y="3056"/>
                  </a:lnTo>
                  <a:lnTo>
                    <a:pt x="11607" y="3056"/>
                  </a:lnTo>
                  <a:lnTo>
                    <a:pt x="11607" y="0"/>
                  </a:lnTo>
                  <a:close/>
                </a:path>
              </a:pathLst>
            </a:custGeom>
            <a:solidFill>
              <a:srgbClr val="f8a88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7" name="Google Shape;1099;p38"/>
            <p:cNvSpPr/>
            <p:nvPr/>
          </p:nvSpPr>
          <p:spPr>
            <a:xfrm>
              <a:off x="5239800" y="1658160"/>
              <a:ext cx="550800" cy="552240"/>
            </a:xfrm>
            <a:custGeom>
              <a:avLst/>
              <a:gdLst/>
              <a:ahLst/>
              <a:rect l="l" t="t" r="r" b="b"/>
              <a:pathLst>
                <a:path w="23932" h="29192">
                  <a:moveTo>
                    <a:pt x="12950" y="1"/>
                  </a:moveTo>
                  <a:cubicBezTo>
                    <a:pt x="12027" y="1"/>
                    <a:pt x="11280" y="747"/>
                    <a:pt x="11280" y="1670"/>
                  </a:cubicBezTo>
                  <a:lnTo>
                    <a:pt x="11280" y="14433"/>
                  </a:lnTo>
                  <a:lnTo>
                    <a:pt x="10986" y="14433"/>
                  </a:lnTo>
                  <a:lnTo>
                    <a:pt x="10986" y="3116"/>
                  </a:lnTo>
                  <a:cubicBezTo>
                    <a:pt x="10986" y="2194"/>
                    <a:pt x="10239" y="1448"/>
                    <a:pt x="9316" y="1448"/>
                  </a:cubicBezTo>
                  <a:lnTo>
                    <a:pt x="8236" y="1448"/>
                  </a:lnTo>
                  <a:cubicBezTo>
                    <a:pt x="7313" y="1448"/>
                    <a:pt x="6566" y="2194"/>
                    <a:pt x="6566" y="3116"/>
                  </a:cubicBezTo>
                  <a:lnTo>
                    <a:pt x="6566" y="14433"/>
                  </a:lnTo>
                  <a:lnTo>
                    <a:pt x="6566" y="18194"/>
                  </a:lnTo>
                  <a:lnTo>
                    <a:pt x="5881" y="17513"/>
                  </a:lnTo>
                  <a:cubicBezTo>
                    <a:pt x="5218" y="16849"/>
                    <a:pt x="4350" y="16517"/>
                    <a:pt x="3482" y="16517"/>
                  </a:cubicBezTo>
                  <a:cubicBezTo>
                    <a:pt x="2614" y="16517"/>
                    <a:pt x="1747" y="16849"/>
                    <a:pt x="1085" y="17513"/>
                  </a:cubicBezTo>
                  <a:lnTo>
                    <a:pt x="499" y="18095"/>
                  </a:lnTo>
                  <a:cubicBezTo>
                    <a:pt x="1" y="18593"/>
                    <a:pt x="1" y="19401"/>
                    <a:pt x="499" y="19896"/>
                  </a:cubicBezTo>
                  <a:lnTo>
                    <a:pt x="8347" y="27748"/>
                  </a:lnTo>
                  <a:cubicBezTo>
                    <a:pt x="8720" y="28118"/>
                    <a:pt x="9147" y="28401"/>
                    <a:pt x="9603" y="28598"/>
                  </a:cubicBezTo>
                  <a:cubicBezTo>
                    <a:pt x="10350" y="28976"/>
                    <a:pt x="11194" y="29191"/>
                    <a:pt x="12088" y="29191"/>
                  </a:cubicBezTo>
                  <a:lnTo>
                    <a:pt x="18410" y="29191"/>
                  </a:lnTo>
                  <a:cubicBezTo>
                    <a:pt x="21461" y="29191"/>
                    <a:pt x="23932" y="26717"/>
                    <a:pt x="23932" y="23669"/>
                  </a:cubicBezTo>
                  <a:lnTo>
                    <a:pt x="23932" y="14433"/>
                  </a:lnTo>
                  <a:lnTo>
                    <a:pt x="23932" y="7156"/>
                  </a:lnTo>
                  <a:cubicBezTo>
                    <a:pt x="23932" y="6495"/>
                    <a:pt x="23396" y="5960"/>
                    <a:pt x="22736" y="5960"/>
                  </a:cubicBezTo>
                  <a:lnTo>
                    <a:pt x="21821" y="5960"/>
                  </a:lnTo>
                  <a:cubicBezTo>
                    <a:pt x="21160" y="5960"/>
                    <a:pt x="20621" y="6495"/>
                    <a:pt x="20621" y="7156"/>
                  </a:cubicBezTo>
                  <a:lnTo>
                    <a:pt x="20621" y="14433"/>
                  </a:lnTo>
                  <a:lnTo>
                    <a:pt x="20413" y="14433"/>
                  </a:lnTo>
                  <a:lnTo>
                    <a:pt x="20413" y="3795"/>
                  </a:lnTo>
                  <a:cubicBezTo>
                    <a:pt x="20413" y="2873"/>
                    <a:pt x="19667" y="2126"/>
                    <a:pt x="18744" y="2126"/>
                  </a:cubicBezTo>
                  <a:lnTo>
                    <a:pt x="17663" y="2126"/>
                  </a:lnTo>
                  <a:cubicBezTo>
                    <a:pt x="16741" y="2126"/>
                    <a:pt x="15994" y="2873"/>
                    <a:pt x="15994" y="3795"/>
                  </a:cubicBezTo>
                  <a:lnTo>
                    <a:pt x="15994" y="14433"/>
                  </a:lnTo>
                  <a:lnTo>
                    <a:pt x="15699" y="14433"/>
                  </a:lnTo>
                  <a:lnTo>
                    <a:pt x="15699" y="1670"/>
                  </a:lnTo>
                  <a:cubicBezTo>
                    <a:pt x="15699" y="747"/>
                    <a:pt x="14953" y="1"/>
                    <a:pt x="14030" y="1"/>
                  </a:cubicBezTo>
                  <a:close/>
                </a:path>
              </a:pathLst>
            </a:custGeom>
            <a:solidFill>
              <a:srgbClr val="f0c6b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8" name="Google Shape;1100;p38"/>
            <p:cNvSpPr/>
            <p:nvPr/>
          </p:nvSpPr>
          <p:spPr>
            <a:xfrm>
              <a:off x="5430600" y="2250720"/>
              <a:ext cx="320760" cy="121680"/>
            </a:xfrm>
            <a:custGeom>
              <a:avLst/>
              <a:gdLst/>
              <a:ahLst/>
              <a:rect l="l" t="t" r="r" b="b"/>
              <a:pathLst>
                <a:path w="13970" h="6499">
                  <a:moveTo>
                    <a:pt x="0" y="1"/>
                  </a:moveTo>
                  <a:lnTo>
                    <a:pt x="0" y="6499"/>
                  </a:lnTo>
                  <a:lnTo>
                    <a:pt x="13969" y="6499"/>
                  </a:lnTo>
                  <a:lnTo>
                    <a:pt x="13969" y="1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9" name="Google Shape;1101;p38"/>
            <p:cNvSpPr/>
            <p:nvPr/>
          </p:nvSpPr>
          <p:spPr>
            <a:xfrm>
              <a:off x="5698440" y="2250720"/>
              <a:ext cx="52920" cy="121680"/>
            </a:xfrm>
            <a:custGeom>
              <a:avLst/>
              <a:gdLst/>
              <a:ahLst/>
              <a:rect l="l" t="t" r="r" b="b"/>
              <a:pathLst>
                <a:path w="2364" h="6499">
                  <a:moveTo>
                    <a:pt x="1" y="1"/>
                  </a:moveTo>
                  <a:lnTo>
                    <a:pt x="1" y="6499"/>
                  </a:lnTo>
                  <a:lnTo>
                    <a:pt x="2363" y="6499"/>
                  </a:lnTo>
                  <a:lnTo>
                    <a:pt x="2363" y="1"/>
                  </a:lnTo>
                  <a:close/>
                </a:path>
              </a:pathLst>
            </a:custGeom>
            <a:solidFill>
              <a:srgbClr val="d9d9d9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0" name="Google Shape;1102;p38"/>
            <p:cNvSpPr/>
            <p:nvPr/>
          </p:nvSpPr>
          <p:spPr>
            <a:xfrm>
              <a:off x="5283000" y="1971360"/>
              <a:ext cx="106920" cy="76320"/>
            </a:xfrm>
            <a:custGeom>
              <a:avLst/>
              <a:gdLst/>
              <a:ahLst/>
              <a:rect l="l" t="t" r="r" b="b"/>
              <a:pathLst>
                <a:path w="4703" h="4093">
                  <a:moveTo>
                    <a:pt x="1618" y="1"/>
                  </a:moveTo>
                  <a:cubicBezTo>
                    <a:pt x="1061" y="1"/>
                    <a:pt x="504" y="137"/>
                    <a:pt x="0" y="409"/>
                  </a:cubicBezTo>
                  <a:cubicBezTo>
                    <a:pt x="729" y="500"/>
                    <a:pt x="1429" y="818"/>
                    <a:pt x="1986" y="1375"/>
                  </a:cubicBezTo>
                  <a:lnTo>
                    <a:pt x="4703" y="4092"/>
                  </a:lnTo>
                  <a:lnTo>
                    <a:pt x="4703" y="1676"/>
                  </a:lnTo>
                  <a:lnTo>
                    <a:pt x="4018" y="995"/>
                  </a:lnTo>
                  <a:cubicBezTo>
                    <a:pt x="3355" y="332"/>
                    <a:pt x="2487" y="1"/>
                    <a:pt x="1618" y="1"/>
                  </a:cubicBezTo>
                  <a:close/>
                </a:path>
              </a:pathLst>
            </a:custGeom>
            <a:solidFill>
              <a:srgbClr val="f8a88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1" name="Google Shape;1103;p38"/>
            <p:cNvSpPr/>
            <p:nvPr/>
          </p:nvSpPr>
          <p:spPr>
            <a:xfrm>
              <a:off x="5631480" y="1771200"/>
              <a:ext cx="159120" cy="439200"/>
            </a:xfrm>
            <a:custGeom>
              <a:avLst/>
              <a:gdLst/>
              <a:ahLst/>
              <a:rect l="l" t="t" r="r" b="b"/>
              <a:pathLst>
                <a:path w="6958" h="23233">
                  <a:moveTo>
                    <a:pt x="4847" y="1"/>
                  </a:moveTo>
                  <a:cubicBezTo>
                    <a:pt x="4756" y="1"/>
                    <a:pt x="4667" y="12"/>
                    <a:pt x="4584" y="30"/>
                  </a:cubicBezTo>
                  <a:cubicBezTo>
                    <a:pt x="5119" y="148"/>
                    <a:pt x="5521" y="625"/>
                    <a:pt x="5521" y="1197"/>
                  </a:cubicBezTo>
                  <a:lnTo>
                    <a:pt x="5521" y="8474"/>
                  </a:lnTo>
                  <a:lnTo>
                    <a:pt x="5521" y="17710"/>
                  </a:lnTo>
                  <a:cubicBezTo>
                    <a:pt x="5521" y="20758"/>
                    <a:pt x="3048" y="23232"/>
                    <a:pt x="0" y="23232"/>
                  </a:cubicBezTo>
                  <a:lnTo>
                    <a:pt x="1436" y="23232"/>
                  </a:lnTo>
                  <a:cubicBezTo>
                    <a:pt x="4487" y="23232"/>
                    <a:pt x="6958" y="20758"/>
                    <a:pt x="6958" y="17710"/>
                  </a:cubicBezTo>
                  <a:lnTo>
                    <a:pt x="6958" y="8474"/>
                  </a:lnTo>
                  <a:lnTo>
                    <a:pt x="6958" y="1197"/>
                  </a:lnTo>
                  <a:cubicBezTo>
                    <a:pt x="6958" y="536"/>
                    <a:pt x="6422" y="1"/>
                    <a:pt x="5762" y="1"/>
                  </a:cubicBezTo>
                  <a:close/>
                </a:path>
              </a:pathLst>
            </a:custGeom>
            <a:solidFill>
              <a:srgbClr val="f8a88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2" name="Google Shape;1104;p38"/>
            <p:cNvSpPr/>
            <p:nvPr/>
          </p:nvSpPr>
          <p:spPr>
            <a:xfrm>
              <a:off x="5229360" y="1650240"/>
              <a:ext cx="570960" cy="730440"/>
            </a:xfrm>
            <a:custGeom>
              <a:avLst/>
              <a:gdLst/>
              <a:ahLst/>
              <a:rect l="l" t="t" r="r" b="b"/>
              <a:pathLst>
                <a:path w="24809" h="38583">
                  <a:moveTo>
                    <a:pt x="14487" y="837"/>
                  </a:moveTo>
                  <a:cubicBezTo>
                    <a:pt x="15176" y="837"/>
                    <a:pt x="15736" y="1397"/>
                    <a:pt x="15736" y="2090"/>
                  </a:cubicBezTo>
                  <a:lnTo>
                    <a:pt x="15736" y="14853"/>
                  </a:lnTo>
                  <a:cubicBezTo>
                    <a:pt x="15736" y="15082"/>
                    <a:pt x="15923" y="15272"/>
                    <a:pt x="16156" y="15272"/>
                  </a:cubicBezTo>
                  <a:lnTo>
                    <a:pt x="16451" y="15272"/>
                  </a:lnTo>
                  <a:cubicBezTo>
                    <a:pt x="16681" y="15272"/>
                    <a:pt x="16867" y="15082"/>
                    <a:pt x="16867" y="14853"/>
                  </a:cubicBezTo>
                  <a:lnTo>
                    <a:pt x="16867" y="4215"/>
                  </a:lnTo>
                  <a:cubicBezTo>
                    <a:pt x="16867" y="3526"/>
                    <a:pt x="17427" y="2966"/>
                    <a:pt x="18120" y="2966"/>
                  </a:cubicBezTo>
                  <a:lnTo>
                    <a:pt x="19201" y="2966"/>
                  </a:lnTo>
                  <a:cubicBezTo>
                    <a:pt x="19890" y="2966"/>
                    <a:pt x="20450" y="3526"/>
                    <a:pt x="20450" y="4215"/>
                  </a:cubicBezTo>
                  <a:lnTo>
                    <a:pt x="20450" y="14853"/>
                  </a:lnTo>
                  <a:cubicBezTo>
                    <a:pt x="20450" y="15082"/>
                    <a:pt x="20636" y="15272"/>
                    <a:pt x="20870" y="15272"/>
                  </a:cubicBezTo>
                  <a:lnTo>
                    <a:pt x="21078" y="15272"/>
                  </a:lnTo>
                  <a:cubicBezTo>
                    <a:pt x="21312" y="15272"/>
                    <a:pt x="21498" y="15082"/>
                    <a:pt x="21498" y="14853"/>
                  </a:cubicBezTo>
                  <a:lnTo>
                    <a:pt x="21498" y="7576"/>
                  </a:lnTo>
                  <a:cubicBezTo>
                    <a:pt x="21498" y="7145"/>
                    <a:pt x="21847" y="6797"/>
                    <a:pt x="22278" y="6797"/>
                  </a:cubicBezTo>
                  <a:lnTo>
                    <a:pt x="23193" y="6797"/>
                  </a:lnTo>
                  <a:cubicBezTo>
                    <a:pt x="23620" y="6797"/>
                    <a:pt x="23971" y="7145"/>
                    <a:pt x="23971" y="7576"/>
                  </a:cubicBezTo>
                  <a:lnTo>
                    <a:pt x="23971" y="24089"/>
                  </a:lnTo>
                  <a:cubicBezTo>
                    <a:pt x="23971" y="25956"/>
                    <a:pt x="22952" y="27676"/>
                    <a:pt x="21308" y="28569"/>
                  </a:cubicBezTo>
                  <a:cubicBezTo>
                    <a:pt x="21175" y="28645"/>
                    <a:pt x="21093" y="28785"/>
                    <a:pt x="21093" y="28940"/>
                  </a:cubicBezTo>
                  <a:lnTo>
                    <a:pt x="21093" y="31248"/>
                  </a:lnTo>
                  <a:lnTo>
                    <a:pt x="10323" y="31248"/>
                  </a:lnTo>
                  <a:lnTo>
                    <a:pt x="10323" y="28947"/>
                  </a:lnTo>
                  <a:cubicBezTo>
                    <a:pt x="10323" y="28785"/>
                    <a:pt x="10229" y="28642"/>
                    <a:pt x="10086" y="28569"/>
                  </a:cubicBezTo>
                  <a:cubicBezTo>
                    <a:pt x="9720" y="28394"/>
                    <a:pt x="9389" y="28157"/>
                    <a:pt x="9102" y="27870"/>
                  </a:cubicBezTo>
                  <a:lnTo>
                    <a:pt x="1250" y="20022"/>
                  </a:lnTo>
                  <a:cubicBezTo>
                    <a:pt x="917" y="19688"/>
                    <a:pt x="917" y="19146"/>
                    <a:pt x="1250" y="18812"/>
                  </a:cubicBezTo>
                  <a:lnTo>
                    <a:pt x="1836" y="18227"/>
                  </a:lnTo>
                  <a:cubicBezTo>
                    <a:pt x="2400" y="17663"/>
                    <a:pt x="3146" y="17355"/>
                    <a:pt x="3939" y="17355"/>
                  </a:cubicBezTo>
                  <a:cubicBezTo>
                    <a:pt x="4733" y="17355"/>
                    <a:pt x="5483" y="17663"/>
                    <a:pt x="6043" y="18227"/>
                  </a:cubicBezTo>
                  <a:lnTo>
                    <a:pt x="6603" y="18787"/>
                  </a:lnTo>
                  <a:lnTo>
                    <a:pt x="6603" y="21393"/>
                  </a:lnTo>
                  <a:cubicBezTo>
                    <a:pt x="6603" y="21627"/>
                    <a:pt x="6790" y="21814"/>
                    <a:pt x="7023" y="21814"/>
                  </a:cubicBezTo>
                  <a:cubicBezTo>
                    <a:pt x="7253" y="21814"/>
                    <a:pt x="7440" y="21627"/>
                    <a:pt x="7440" y="21393"/>
                  </a:cubicBezTo>
                  <a:lnTo>
                    <a:pt x="7440" y="18614"/>
                  </a:lnTo>
                  <a:lnTo>
                    <a:pt x="7440" y="3536"/>
                  </a:lnTo>
                  <a:cubicBezTo>
                    <a:pt x="7440" y="2847"/>
                    <a:pt x="8003" y="2287"/>
                    <a:pt x="8693" y="2287"/>
                  </a:cubicBezTo>
                  <a:lnTo>
                    <a:pt x="9773" y="2287"/>
                  </a:lnTo>
                  <a:cubicBezTo>
                    <a:pt x="10462" y="2287"/>
                    <a:pt x="11023" y="2847"/>
                    <a:pt x="11023" y="3536"/>
                  </a:cubicBezTo>
                  <a:lnTo>
                    <a:pt x="11023" y="14853"/>
                  </a:lnTo>
                  <a:cubicBezTo>
                    <a:pt x="11023" y="15082"/>
                    <a:pt x="11210" y="15272"/>
                    <a:pt x="11443" y="15272"/>
                  </a:cubicBezTo>
                  <a:lnTo>
                    <a:pt x="11737" y="15272"/>
                  </a:lnTo>
                  <a:cubicBezTo>
                    <a:pt x="11967" y="15272"/>
                    <a:pt x="12154" y="15082"/>
                    <a:pt x="12154" y="14853"/>
                  </a:cubicBezTo>
                  <a:lnTo>
                    <a:pt x="12154" y="2090"/>
                  </a:lnTo>
                  <a:cubicBezTo>
                    <a:pt x="12154" y="1397"/>
                    <a:pt x="12717" y="837"/>
                    <a:pt x="13407" y="837"/>
                  </a:cubicBezTo>
                  <a:close/>
                  <a:moveTo>
                    <a:pt x="22273" y="32085"/>
                  </a:moveTo>
                  <a:lnTo>
                    <a:pt x="22273" y="37745"/>
                  </a:lnTo>
                  <a:lnTo>
                    <a:pt x="9138" y="37745"/>
                  </a:lnTo>
                  <a:lnTo>
                    <a:pt x="9138" y="32085"/>
                  </a:lnTo>
                  <a:close/>
                  <a:moveTo>
                    <a:pt x="13407" y="0"/>
                  </a:moveTo>
                  <a:cubicBezTo>
                    <a:pt x="12254" y="0"/>
                    <a:pt x="11317" y="938"/>
                    <a:pt x="11317" y="2090"/>
                  </a:cubicBezTo>
                  <a:lnTo>
                    <a:pt x="11317" y="2136"/>
                  </a:lnTo>
                  <a:cubicBezTo>
                    <a:pt x="10936" y="1713"/>
                    <a:pt x="10383" y="1451"/>
                    <a:pt x="9773" y="1451"/>
                  </a:cubicBezTo>
                  <a:lnTo>
                    <a:pt x="8693" y="1451"/>
                  </a:lnTo>
                  <a:cubicBezTo>
                    <a:pt x="7540" y="1451"/>
                    <a:pt x="6603" y="2384"/>
                    <a:pt x="6603" y="3536"/>
                  </a:cubicBezTo>
                  <a:lnTo>
                    <a:pt x="6603" y="17606"/>
                  </a:lnTo>
                  <a:cubicBezTo>
                    <a:pt x="5889" y="16906"/>
                    <a:pt x="4945" y="16518"/>
                    <a:pt x="3939" y="16518"/>
                  </a:cubicBezTo>
                  <a:cubicBezTo>
                    <a:pt x="2920" y="16518"/>
                    <a:pt x="1965" y="16916"/>
                    <a:pt x="1243" y="17635"/>
                  </a:cubicBezTo>
                  <a:lnTo>
                    <a:pt x="662" y="18220"/>
                  </a:lnTo>
                  <a:cubicBezTo>
                    <a:pt x="1" y="18881"/>
                    <a:pt x="1" y="19953"/>
                    <a:pt x="662" y="20614"/>
                  </a:cubicBezTo>
                  <a:lnTo>
                    <a:pt x="8509" y="28462"/>
                  </a:lnTo>
                  <a:cubicBezTo>
                    <a:pt x="8800" y="28753"/>
                    <a:pt x="9127" y="29000"/>
                    <a:pt x="9486" y="29202"/>
                  </a:cubicBezTo>
                  <a:lnTo>
                    <a:pt x="9486" y="31248"/>
                  </a:lnTo>
                  <a:lnTo>
                    <a:pt x="8721" y="31248"/>
                  </a:lnTo>
                  <a:cubicBezTo>
                    <a:pt x="8492" y="31248"/>
                    <a:pt x="8302" y="31434"/>
                    <a:pt x="8302" y="31668"/>
                  </a:cubicBezTo>
                  <a:lnTo>
                    <a:pt x="8302" y="38166"/>
                  </a:lnTo>
                  <a:cubicBezTo>
                    <a:pt x="8302" y="38396"/>
                    <a:pt x="8492" y="38582"/>
                    <a:pt x="8721" y="38582"/>
                  </a:cubicBezTo>
                  <a:lnTo>
                    <a:pt x="22690" y="38582"/>
                  </a:lnTo>
                  <a:cubicBezTo>
                    <a:pt x="22924" y="38582"/>
                    <a:pt x="23110" y="38396"/>
                    <a:pt x="23110" y="38166"/>
                  </a:cubicBezTo>
                  <a:lnTo>
                    <a:pt x="23110" y="31668"/>
                  </a:lnTo>
                  <a:cubicBezTo>
                    <a:pt x="23110" y="31434"/>
                    <a:pt x="22924" y="31248"/>
                    <a:pt x="22690" y="31248"/>
                  </a:cubicBezTo>
                  <a:lnTo>
                    <a:pt x="21929" y="31248"/>
                  </a:lnTo>
                  <a:lnTo>
                    <a:pt x="21929" y="29180"/>
                  </a:lnTo>
                  <a:cubicBezTo>
                    <a:pt x="23710" y="28107"/>
                    <a:pt x="24808" y="26178"/>
                    <a:pt x="24808" y="24089"/>
                  </a:cubicBezTo>
                  <a:lnTo>
                    <a:pt x="24808" y="7576"/>
                  </a:lnTo>
                  <a:cubicBezTo>
                    <a:pt x="24808" y="6685"/>
                    <a:pt x="24083" y="5960"/>
                    <a:pt x="23193" y="5960"/>
                  </a:cubicBezTo>
                  <a:lnTo>
                    <a:pt x="22278" y="5960"/>
                  </a:lnTo>
                  <a:cubicBezTo>
                    <a:pt x="21904" y="5960"/>
                    <a:pt x="21559" y="6086"/>
                    <a:pt x="21287" y="6297"/>
                  </a:cubicBezTo>
                  <a:lnTo>
                    <a:pt x="21287" y="4215"/>
                  </a:lnTo>
                  <a:cubicBezTo>
                    <a:pt x="21287" y="3066"/>
                    <a:pt x="20349" y="2129"/>
                    <a:pt x="19201" y="2129"/>
                  </a:cubicBezTo>
                  <a:lnTo>
                    <a:pt x="18120" y="2129"/>
                  </a:lnTo>
                  <a:cubicBezTo>
                    <a:pt x="17506" y="2129"/>
                    <a:pt x="16957" y="2395"/>
                    <a:pt x="16573" y="2815"/>
                  </a:cubicBezTo>
                  <a:lnTo>
                    <a:pt x="16573" y="2090"/>
                  </a:lnTo>
                  <a:cubicBezTo>
                    <a:pt x="16573" y="938"/>
                    <a:pt x="15636" y="0"/>
                    <a:pt x="14487" y="0"/>
                  </a:cubicBezTo>
                  <a:close/>
                </a:path>
              </a:pathLst>
            </a:custGeom>
            <a:solidFill>
              <a:srgbClr val="24232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73" name="Google Shape;501;p24"/>
          <p:cNvSpPr/>
          <p:nvPr/>
        </p:nvSpPr>
        <p:spPr>
          <a:xfrm>
            <a:off x="2149200" y="2916720"/>
            <a:ext cx="264096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IN" sz="1800" spc="-1" strike="noStrike" u="sng">
                <a:solidFill>
                  <a:srgbClr val="242323"/>
                </a:solidFill>
                <a:uFillTx/>
                <a:latin typeface="Fjalla One"/>
                <a:ea typeface="Fjalla One"/>
                <a:hlinkClick r:id="rId3"/>
              </a:rPr>
              <a:t>Indian Sign </a:t>
            </a:r>
            <a:r>
              <a:rPr b="0" lang="en-IN" sz="1800" spc="-1" strike="noStrike" u="sng">
                <a:solidFill>
                  <a:srgbClr val="242323"/>
                </a:solidFill>
                <a:uFillTx/>
                <a:latin typeface="Fjalla One"/>
                <a:ea typeface="Fjalla One"/>
                <a:hlinkClick r:id="rId4"/>
              </a:rPr>
              <a:t>Language Translator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4" name="Google Shape;501;p24"/>
          <p:cNvSpPr/>
          <p:nvPr/>
        </p:nvSpPr>
        <p:spPr>
          <a:xfrm>
            <a:off x="4677120" y="2943000"/>
            <a:ext cx="1985040" cy="77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IN" sz="1800" spc="-1" strike="noStrike" u="sng">
                <a:solidFill>
                  <a:srgbClr val="242323"/>
                </a:solidFill>
                <a:uFillTx/>
                <a:latin typeface="Fjalla One"/>
                <a:ea typeface="Fjalla One"/>
                <a:hlinkClick r:id="rId5"/>
              </a:rPr>
              <a:t>Sign language </a:t>
            </a:r>
            <a:r>
              <a:rPr b="0" lang="en-IN" sz="1800" spc="-1" strike="noStrike" u="sng">
                <a:solidFill>
                  <a:srgbClr val="242323"/>
                </a:solidFill>
                <a:uFillTx/>
                <a:latin typeface="Fjalla One"/>
                <a:ea typeface="Fjalla One"/>
                <a:hlinkClick r:id="rId6"/>
              </a:rPr>
              <a:t>ASL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5" name="Google Shape;501;p24"/>
          <p:cNvSpPr/>
          <p:nvPr/>
        </p:nvSpPr>
        <p:spPr>
          <a:xfrm>
            <a:off x="6905160" y="3026880"/>
            <a:ext cx="2100600" cy="46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IN" sz="1800" spc="-1" strike="noStrike" u="sng">
                <a:solidFill>
                  <a:srgbClr val="242323"/>
                </a:solidFill>
                <a:uFillTx/>
                <a:latin typeface="Fjalla One"/>
                <a:ea typeface="Fjalla One"/>
                <a:hlinkClick r:id="rId7"/>
              </a:rPr>
              <a:t>Spread Signs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6" name="Google Shape;503;p24"/>
          <p:cNvSpPr/>
          <p:nvPr/>
        </p:nvSpPr>
        <p:spPr>
          <a:xfrm>
            <a:off x="720000" y="2601360"/>
            <a:ext cx="587160" cy="43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242323"/>
                </a:solidFill>
                <a:latin typeface="Fjalla One"/>
                <a:ea typeface="Fjalla One"/>
              </a:rPr>
              <a:t>01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7" name="Google Shape;503;p24"/>
          <p:cNvSpPr/>
          <p:nvPr/>
        </p:nvSpPr>
        <p:spPr>
          <a:xfrm>
            <a:off x="5270760" y="2632680"/>
            <a:ext cx="587160" cy="43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242323"/>
                </a:solidFill>
                <a:latin typeface="Fjalla One"/>
                <a:ea typeface="Fjalla One"/>
              </a:rPr>
              <a:t>03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8" name="Google Shape;503;p24"/>
          <p:cNvSpPr/>
          <p:nvPr/>
        </p:nvSpPr>
        <p:spPr>
          <a:xfrm>
            <a:off x="7583040" y="2664360"/>
            <a:ext cx="587160" cy="43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1800" spc="-1" strike="noStrike">
                <a:solidFill>
                  <a:srgbClr val="242323"/>
                </a:solidFill>
                <a:latin typeface="Fjalla One"/>
                <a:ea typeface="Fjalla One"/>
              </a:rPr>
              <a:t>04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79" name="TextBox 73"/>
          <p:cNvSpPr/>
          <p:nvPr/>
        </p:nvSpPr>
        <p:spPr>
          <a:xfrm>
            <a:off x="460080" y="3920400"/>
            <a:ext cx="1532160" cy="51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latin typeface="Fjalla One"/>
                <a:ea typeface="Arial"/>
              </a:rPr>
              <a:t>10K+ Downloads</a:t>
            </a:r>
            <a:br/>
            <a:r>
              <a:rPr b="0" lang="en-IN" sz="1400" spc="-1" strike="noStrike">
                <a:solidFill>
                  <a:srgbClr val="000000"/>
                </a:solidFill>
                <a:latin typeface="Fjalla One"/>
                <a:ea typeface="Arial"/>
              </a:rPr>
              <a:t>3.6/5 Rating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80" name="TextBox 75"/>
          <p:cNvSpPr/>
          <p:nvPr/>
        </p:nvSpPr>
        <p:spPr>
          <a:xfrm>
            <a:off x="2780640" y="3946680"/>
            <a:ext cx="1433160" cy="51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latin typeface="Fjalla One"/>
                <a:ea typeface="Arial"/>
              </a:rPr>
              <a:t>1K+ Downloads</a:t>
            </a:r>
            <a:br/>
            <a:r>
              <a:rPr b="0" lang="en-IN" sz="1400" spc="-1" strike="noStrike">
                <a:solidFill>
                  <a:srgbClr val="000000"/>
                </a:solidFill>
                <a:latin typeface="Fjalla One"/>
                <a:ea typeface="Arial"/>
              </a:rPr>
              <a:t>3/5 Rating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81" name="TextBox 76"/>
          <p:cNvSpPr/>
          <p:nvPr/>
        </p:nvSpPr>
        <p:spPr>
          <a:xfrm>
            <a:off x="4995720" y="3904560"/>
            <a:ext cx="1631160" cy="51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latin typeface="Fjalla One"/>
                <a:ea typeface="Arial"/>
              </a:rPr>
              <a:t>100K+ Downloads</a:t>
            </a:r>
            <a:br/>
            <a:r>
              <a:rPr b="0" lang="en-IN" sz="1400" spc="-1" strike="noStrike">
                <a:solidFill>
                  <a:srgbClr val="000000"/>
                </a:solidFill>
                <a:latin typeface="Fjalla One"/>
                <a:ea typeface="Arial"/>
              </a:rPr>
              <a:t>3.8/5 Rating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582" name="TextBox 77"/>
          <p:cNvSpPr/>
          <p:nvPr/>
        </p:nvSpPr>
        <p:spPr>
          <a:xfrm>
            <a:off x="7261560" y="3883680"/>
            <a:ext cx="1631160" cy="51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latin typeface="Fjalla One"/>
                <a:ea typeface="Arial"/>
              </a:rPr>
              <a:t>200K+ Downloads</a:t>
            </a:r>
            <a:br/>
            <a:r>
              <a:rPr b="0" lang="en-IN" sz="1400" spc="-1" strike="noStrike">
                <a:solidFill>
                  <a:srgbClr val="000000"/>
                </a:solidFill>
                <a:latin typeface="Fjalla One"/>
                <a:ea typeface="Arial"/>
              </a:rPr>
              <a:t>4/5 Rating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723;p31"/>
          <p:cNvSpPr/>
          <p:nvPr/>
        </p:nvSpPr>
        <p:spPr>
          <a:xfrm>
            <a:off x="708840" y="623160"/>
            <a:ext cx="772524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800" spc="-1" strike="noStrike">
                <a:solidFill>
                  <a:srgbClr val="242323"/>
                </a:solidFill>
                <a:latin typeface="Fjalla One"/>
                <a:ea typeface="Fjalla One"/>
              </a:rPr>
              <a:t>PROPOSED SOLUTION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584" name="Google Shape;724;p31"/>
          <p:cNvSpPr/>
          <p:nvPr/>
        </p:nvSpPr>
        <p:spPr>
          <a:xfrm>
            <a:off x="2358000" y="1530360"/>
            <a:ext cx="4425840" cy="27550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5" name="Google Shape;725;p31"/>
          <p:cNvSpPr/>
          <p:nvPr/>
        </p:nvSpPr>
        <p:spPr>
          <a:xfrm>
            <a:off x="2324160" y="1426680"/>
            <a:ext cx="4425840" cy="275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270000" bIns="91440" anchor="ctr">
            <a:noAutofit/>
          </a:bodyPr>
          <a:p>
            <a:pPr marL="216000" indent="-214920" algn="ctr">
              <a:lnSpc>
                <a:spcPct val="115000"/>
              </a:lnSpc>
              <a:spcAft>
                <a:spcPts val="1599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" sz="1400" spc="-1" strike="noStrike">
                <a:solidFill>
                  <a:srgbClr val="242323"/>
                </a:solidFill>
                <a:latin typeface="Kreon Light"/>
                <a:ea typeface="Kreon Light"/>
              </a:rPr>
              <a:t>Our App focuses on ISL (Indian Sign Language) whereas most apps that you see around are only offering English to Sign Language translation.</a:t>
            </a:r>
            <a:endParaRPr b="0" lang="en-US" sz="1400" spc="-1" strike="noStrike">
              <a:latin typeface="Arial"/>
            </a:endParaRPr>
          </a:p>
          <a:p>
            <a:pPr marL="216000" indent="-214920" algn="ctr">
              <a:lnSpc>
                <a:spcPct val="115000"/>
              </a:lnSpc>
              <a:spcAft>
                <a:spcPts val="1599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" sz="1400" spc="-1" strike="noStrike">
                <a:solidFill>
                  <a:srgbClr val="242323"/>
                </a:solidFill>
                <a:latin typeface="Kreon Light"/>
                <a:ea typeface="Kreon Light"/>
              </a:rPr>
              <a:t>Our App will have regional Indian languages like Hindi, Marathi, Bengali, etc which are spoken widely around the country.</a:t>
            </a:r>
            <a:endParaRPr b="0" lang="en-US" sz="1400" spc="-1" strike="noStrike">
              <a:latin typeface="Arial"/>
            </a:endParaRPr>
          </a:p>
          <a:p>
            <a:pPr marL="216000" indent="-214920" algn="ctr">
              <a:lnSpc>
                <a:spcPct val="115000"/>
              </a:lnSpc>
              <a:spcAft>
                <a:spcPts val="1599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" sz="1400" spc="-1" strike="noStrike">
                <a:solidFill>
                  <a:srgbClr val="242323"/>
                </a:solidFill>
                <a:latin typeface="Kreon Light"/>
                <a:ea typeface="Kreon Light"/>
              </a:rPr>
              <a:t>Other apps are only for learning Sign Language but our app primarily focusses on easing communication with the disabled ones.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586" name="Google Shape;726;p31" descr=""/>
          <p:cNvPicPr/>
          <p:nvPr/>
        </p:nvPicPr>
        <p:blipFill>
          <a:blip r:embed="rId1"/>
          <a:srcRect l="0" t="36427" r="63445" b="0"/>
          <a:stretch/>
        </p:blipFill>
        <p:spPr>
          <a:xfrm>
            <a:off x="5968080" y="2038680"/>
            <a:ext cx="3174480" cy="3103560"/>
          </a:xfrm>
          <a:prstGeom prst="rect">
            <a:avLst/>
          </a:prstGeom>
          <a:ln w="0">
            <a:noFill/>
          </a:ln>
        </p:spPr>
      </p:pic>
      <p:sp>
        <p:nvSpPr>
          <p:cNvPr id="587" name="Google Shape;727;p31"/>
          <p:cNvSpPr/>
          <p:nvPr/>
        </p:nvSpPr>
        <p:spPr>
          <a:xfrm rot="5400000">
            <a:off x="-695520" y="3013560"/>
            <a:ext cx="1332720" cy="1332720"/>
          </a:xfrm>
          <a:prstGeom prst="blockArc">
            <a:avLst>
              <a:gd name="adj1" fmla="val 10800000"/>
              <a:gd name="adj2" fmla="val 216678"/>
              <a:gd name="adj3" fmla="val 3491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644;p27"/>
          <p:cNvSpPr/>
          <p:nvPr/>
        </p:nvSpPr>
        <p:spPr>
          <a:xfrm>
            <a:off x="923400" y="1761120"/>
            <a:ext cx="1086840" cy="108684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9" name="Google Shape;645;p27"/>
          <p:cNvSpPr/>
          <p:nvPr/>
        </p:nvSpPr>
        <p:spPr>
          <a:xfrm>
            <a:off x="7972560" y="3152520"/>
            <a:ext cx="664560" cy="664560"/>
          </a:xfrm>
          <a:prstGeom prst="ellipse">
            <a:avLst/>
          </a:prstGeom>
          <a:noFill/>
          <a:ln w="381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590" name="Table 4"/>
          <p:cNvGraphicFramePr/>
          <p:nvPr/>
        </p:nvGraphicFramePr>
        <p:xfrm>
          <a:off x="0" y="0"/>
          <a:ext cx="9143280" cy="3056400"/>
        </p:xfrm>
        <a:graphic>
          <a:graphicData uri="http://schemas.openxmlformats.org/drawingml/2006/table">
            <a:tbl>
              <a:tblPr/>
              <a:tblGrid>
                <a:gridCol w="1560600"/>
                <a:gridCol w="1548000"/>
                <a:gridCol w="1544400"/>
                <a:gridCol w="1496520"/>
                <a:gridCol w="1496520"/>
                <a:gridCol w="1497600"/>
              </a:tblGrid>
              <a:tr h="813600"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App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ab40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Voice command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ab40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GIF Visualization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ab40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Multi platform support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ab40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Multi language support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ab40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ISl support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ab40"/>
                    </a:solidFill>
                  </a:tcPr>
                </a:tc>
              </a:tr>
              <a:tr h="352440"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Our app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</a:tr>
              <a:tr h="592920"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Master sign lang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</a:tr>
              <a:tr h="592920"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Indian sign lang translator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</a:tr>
              <a:tr h="352440"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Sign lang asl 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f1e8"/>
                    </a:solidFill>
                  </a:tcPr>
                </a:tc>
              </a:tr>
              <a:tr h="352440"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Spreads signs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  <a:tc>
                  <a:txBody>
                    <a:bodyPr lIns="86760" rIns="8676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700" spc="-1" strike="noStrike">
                          <a:solidFill>
                            <a:srgbClr val="242323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700" spc="-1" strike="noStrike">
                        <a:latin typeface="Arial"/>
                      </a:endParaRPr>
                    </a:p>
                  </a:txBody>
                  <a:tcPr marL="86760" marR="86760">
                    <a:lnL w="12240">
                      <a:solidFill>
                        <a:srgbClr val="ffb24f"/>
                      </a:solidFill>
                    </a:lnL>
                    <a:lnR w="12240">
                      <a:solidFill>
                        <a:srgbClr val="ffb24f"/>
                      </a:solidFill>
                    </a:lnR>
                    <a:lnT w="12240">
                      <a:solidFill>
                        <a:srgbClr val="ffb24f"/>
                      </a:solidFill>
                    </a:lnT>
                    <a:lnB w="12240">
                      <a:solidFill>
                        <a:srgbClr val="ffb24f"/>
                      </a:solidFill>
                    </a:lnB>
                    <a:solidFill>
                      <a:srgbClr val="ffe2ce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Rectangle 5"/>
          <p:cNvSpPr/>
          <p:nvPr/>
        </p:nvSpPr>
        <p:spPr>
          <a:xfrm>
            <a:off x="3268800" y="861840"/>
            <a:ext cx="5621760" cy="3698280"/>
          </a:xfrm>
          <a:prstGeom prst="rect">
            <a:avLst/>
          </a:prstGeom>
          <a:solidFill>
            <a:schemeClr val="bg2"/>
          </a:solidFill>
          <a:ln>
            <a:solidFill>
              <a:srgbClr val="bc7e2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2" name="Google Shape;541;p25"/>
          <p:cNvSpPr/>
          <p:nvPr/>
        </p:nvSpPr>
        <p:spPr>
          <a:xfrm>
            <a:off x="687600" y="202680"/>
            <a:ext cx="772524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TARGET AUDIENCE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593" name="Picture 4" descr="download.png"/>
          <p:cNvPicPr/>
          <p:nvPr/>
        </p:nvPicPr>
        <p:blipFill>
          <a:blip r:embed="rId1"/>
          <a:stretch/>
        </p:blipFill>
        <p:spPr>
          <a:xfrm>
            <a:off x="3352680" y="853920"/>
            <a:ext cx="5067720" cy="4042440"/>
          </a:xfrm>
          <a:prstGeom prst="rect">
            <a:avLst/>
          </a:prstGeom>
          <a:ln w="0">
            <a:noFill/>
          </a:ln>
        </p:spPr>
      </p:pic>
      <p:sp>
        <p:nvSpPr>
          <p:cNvPr id="594" name="TextBox 6"/>
          <p:cNvSpPr/>
          <p:nvPr/>
        </p:nvSpPr>
        <p:spPr>
          <a:xfrm>
            <a:off x="1395000" y="1439280"/>
            <a:ext cx="6078240" cy="170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5" name="TextBox 7"/>
          <p:cNvSpPr/>
          <p:nvPr/>
        </p:nvSpPr>
        <p:spPr>
          <a:xfrm>
            <a:off x="126000" y="4791600"/>
            <a:ext cx="7376760" cy="21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800" spc="-1" strike="noStrike">
                <a:solidFill>
                  <a:srgbClr val="000000"/>
                </a:solidFill>
                <a:latin typeface="Arial"/>
                <a:ea typeface="Arial"/>
              </a:rPr>
              <a:t>Ref : </a:t>
            </a:r>
            <a:r>
              <a:rPr b="0" lang="en-IN" sz="800" spc="-1" strike="noStrike" u="sng">
                <a:solidFill>
                  <a:srgbClr val="242323"/>
                </a:solidFill>
                <a:uFillTx/>
                <a:latin typeface="Arial"/>
                <a:ea typeface="Arial"/>
                <a:hlinkClick r:id="rId2"/>
              </a:rPr>
              <a:t>Indian Journal Of Otology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596" name=""/>
          <p:cNvSpPr/>
          <p:nvPr/>
        </p:nvSpPr>
        <p:spPr>
          <a:xfrm>
            <a:off x="0" y="1371600"/>
            <a:ext cx="3268440" cy="22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63 million people (6.3%) suffer from significant auditory loss/mute. 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Four in every 1000 children suffer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from severe to profound hearing loss.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With </a:t>
            </a:r>
            <a:r>
              <a:rPr b="1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over 100,000 babies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 that are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born with hearing deficiency every year.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668;p29"/>
          <p:cNvSpPr/>
          <p:nvPr/>
        </p:nvSpPr>
        <p:spPr>
          <a:xfrm>
            <a:off x="4572000" y="2200320"/>
            <a:ext cx="360" cy="2201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24232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8" name="Google Shape;669;p29"/>
          <p:cNvSpPr/>
          <p:nvPr/>
        </p:nvSpPr>
        <p:spPr>
          <a:xfrm>
            <a:off x="6996960" y="2200320"/>
            <a:ext cx="360" cy="2201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24232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9" name="Google Shape;670;p29"/>
          <p:cNvSpPr/>
          <p:nvPr/>
        </p:nvSpPr>
        <p:spPr>
          <a:xfrm>
            <a:off x="2147040" y="2200320"/>
            <a:ext cx="360" cy="2201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525">
            <a:solidFill>
              <a:srgbClr val="24232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00" name="Google Shape;672;p29"/>
          <p:cNvSpPr/>
          <p:nvPr/>
        </p:nvSpPr>
        <p:spPr>
          <a:xfrm rot="16200000">
            <a:off x="6391440" y="-2760840"/>
            <a:ext cx="5509440" cy="5509440"/>
          </a:xfrm>
          <a:prstGeom prst="pie">
            <a:avLst>
              <a:gd name="adj1" fmla="val 10779971"/>
              <a:gd name="adj2" fmla="val 16200000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1" name="Google Shape;673;p29"/>
          <p:cNvSpPr/>
          <p:nvPr/>
        </p:nvSpPr>
        <p:spPr>
          <a:xfrm>
            <a:off x="708840" y="202680"/>
            <a:ext cx="772524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800" spc="-1" strike="noStrike">
                <a:solidFill>
                  <a:srgbClr val="242323"/>
                </a:solidFill>
                <a:latin typeface="Fjalla One"/>
                <a:ea typeface="Fjalla One"/>
              </a:rPr>
              <a:t>TECHONLOGY USED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602" name="Google Shape;674;p29" descr=""/>
          <p:cNvPicPr/>
          <p:nvPr/>
        </p:nvPicPr>
        <p:blipFill>
          <a:blip r:embed="rId1"/>
          <a:srcRect l="9496" t="0" r="9488" b="51090"/>
          <a:stretch/>
        </p:blipFill>
        <p:spPr>
          <a:xfrm>
            <a:off x="980640" y="2703240"/>
            <a:ext cx="7181280" cy="2438640"/>
          </a:xfrm>
          <a:prstGeom prst="rect">
            <a:avLst/>
          </a:prstGeom>
          <a:ln w="0">
            <a:noFill/>
          </a:ln>
        </p:spPr>
      </p:pic>
      <p:sp>
        <p:nvSpPr>
          <p:cNvPr id="603" name="Google Shape;671;p29"/>
          <p:cNvSpPr/>
          <p:nvPr/>
        </p:nvSpPr>
        <p:spPr>
          <a:xfrm>
            <a:off x="1793160" y="1492200"/>
            <a:ext cx="706680" cy="70668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4" name="Google Shape;675;p29"/>
          <p:cNvSpPr/>
          <p:nvPr/>
        </p:nvSpPr>
        <p:spPr>
          <a:xfrm>
            <a:off x="4218120" y="1492200"/>
            <a:ext cx="706680" cy="70668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5" name="Google Shape;676;p29"/>
          <p:cNvSpPr/>
          <p:nvPr/>
        </p:nvSpPr>
        <p:spPr>
          <a:xfrm>
            <a:off x="6642720" y="1492200"/>
            <a:ext cx="706680" cy="706680"/>
          </a:xfrm>
          <a:prstGeom prst="ellipse">
            <a:avLst/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6" name="Google Shape;677;p29"/>
          <p:cNvSpPr/>
          <p:nvPr/>
        </p:nvSpPr>
        <p:spPr>
          <a:xfrm>
            <a:off x="4719960" y="2389680"/>
            <a:ext cx="1690920" cy="65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7200" bIns="0" anchor="b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-US" sz="1100" spc="-1" strike="noStrike">
                <a:solidFill>
                  <a:srgbClr val="242323"/>
                </a:solidFill>
                <a:latin typeface="Kreon Light"/>
                <a:ea typeface="Kreon Light"/>
              </a:rPr>
              <a:t>Natural Language Processing, is a branch of AI that deals with the interaction between computers and humans 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07" name="Google Shape;678;p29"/>
          <p:cNvSpPr/>
          <p:nvPr/>
        </p:nvSpPr>
        <p:spPr>
          <a:xfrm>
            <a:off x="6996960" y="2259720"/>
            <a:ext cx="1535040" cy="65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7200" bIns="0" anchor="b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-US" sz="1100" spc="-1" strike="noStrike">
                <a:solidFill>
                  <a:srgbClr val="242323"/>
                </a:solidFill>
                <a:latin typeface="Kreon Light"/>
                <a:ea typeface="Kreon Light"/>
              </a:rPr>
              <a:t>Module for very simple, very easy GUI programming in Python.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08" name="Google Shape;679;p29"/>
          <p:cNvSpPr/>
          <p:nvPr/>
        </p:nvSpPr>
        <p:spPr>
          <a:xfrm>
            <a:off x="2203560" y="2245680"/>
            <a:ext cx="1738080" cy="65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7200" bIns="0" anchor="b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-US" sz="1100" spc="-1" strike="noStrike">
                <a:solidFill>
                  <a:srgbClr val="242323"/>
                </a:solidFill>
                <a:latin typeface="Kreon Light"/>
                <a:ea typeface="Kreon Light"/>
              </a:rPr>
              <a:t>Python is an interpreted high-level general-purpose programming language. 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609" name="Google Shape;680;p29"/>
          <p:cNvSpPr/>
          <p:nvPr/>
        </p:nvSpPr>
        <p:spPr>
          <a:xfrm>
            <a:off x="1614960" y="1676160"/>
            <a:ext cx="105048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400" spc="-1" strike="noStrike">
                <a:solidFill>
                  <a:srgbClr val="242323"/>
                </a:solidFill>
                <a:latin typeface="Fjalla One"/>
                <a:ea typeface="Fjalla One"/>
              </a:rPr>
              <a:t>01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10" name="Google Shape;681;p29"/>
          <p:cNvSpPr/>
          <p:nvPr/>
        </p:nvSpPr>
        <p:spPr>
          <a:xfrm>
            <a:off x="4039920" y="1676160"/>
            <a:ext cx="105048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400" spc="-1" strike="noStrike">
                <a:solidFill>
                  <a:srgbClr val="242323"/>
                </a:solidFill>
                <a:latin typeface="Fjalla One"/>
                <a:ea typeface="Fjalla One"/>
              </a:rPr>
              <a:t>02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11" name="Google Shape;682;p29"/>
          <p:cNvSpPr/>
          <p:nvPr/>
        </p:nvSpPr>
        <p:spPr>
          <a:xfrm>
            <a:off x="6464880" y="1676160"/>
            <a:ext cx="105048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" sz="2400" spc="-1" strike="noStrike">
                <a:solidFill>
                  <a:srgbClr val="242323"/>
                </a:solidFill>
                <a:latin typeface="Fjalla One"/>
                <a:ea typeface="Fjalla One"/>
              </a:rPr>
              <a:t>03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612" name="TextBox 16"/>
          <p:cNvSpPr/>
          <p:nvPr/>
        </p:nvSpPr>
        <p:spPr>
          <a:xfrm>
            <a:off x="1513440" y="1029960"/>
            <a:ext cx="121788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IN" sz="2000" spc="-1" strike="noStrike">
                <a:solidFill>
                  <a:srgbClr val="000000"/>
                </a:solidFill>
                <a:latin typeface="Fjalla One"/>
                <a:ea typeface="Arial"/>
              </a:rPr>
              <a:t>Python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613" name="TextBox 17"/>
          <p:cNvSpPr/>
          <p:nvPr/>
        </p:nvSpPr>
        <p:spPr>
          <a:xfrm>
            <a:off x="3946680" y="1014120"/>
            <a:ext cx="121788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IN" sz="2000" spc="-1" strike="noStrike">
                <a:solidFill>
                  <a:srgbClr val="000000"/>
                </a:solidFill>
                <a:latin typeface="Fjalla One"/>
                <a:ea typeface="Arial"/>
              </a:rPr>
              <a:t>NLP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614" name="TextBox 18"/>
          <p:cNvSpPr/>
          <p:nvPr/>
        </p:nvSpPr>
        <p:spPr>
          <a:xfrm>
            <a:off x="6379920" y="1061640"/>
            <a:ext cx="121788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IN" sz="2000" spc="-1" strike="noStrike">
                <a:solidFill>
                  <a:srgbClr val="000000"/>
                </a:solidFill>
                <a:latin typeface="Fjalla One"/>
                <a:ea typeface="Arial"/>
              </a:rPr>
              <a:t>EasyGui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b2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Google Shape;687;p30"/>
          <p:cNvGrpSpPr/>
          <p:nvPr/>
        </p:nvGrpSpPr>
        <p:grpSpPr>
          <a:xfrm>
            <a:off x="-2775240" y="-2755440"/>
            <a:ext cx="12665520" cy="7144920"/>
            <a:chOff x="-2775240" y="-2755440"/>
            <a:chExt cx="12665520" cy="7144920"/>
          </a:xfrm>
        </p:grpSpPr>
        <p:sp>
          <p:nvSpPr>
            <p:cNvPr id="616" name="Google Shape;688;p30"/>
            <p:cNvSpPr/>
            <p:nvPr/>
          </p:nvSpPr>
          <p:spPr>
            <a:xfrm flipH="1" rot="5400000">
              <a:off x="-2775240" y="-2755440"/>
              <a:ext cx="5509440" cy="5509440"/>
            </a:xfrm>
            <a:prstGeom prst="pie">
              <a:avLst>
                <a:gd name="adj1" fmla="val 10779971"/>
                <a:gd name="adj2" fmla="val 16200000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617" name="Google Shape;689;p30"/>
            <p:cNvGrpSpPr/>
            <p:nvPr/>
          </p:nvGrpSpPr>
          <p:grpSpPr>
            <a:xfrm>
              <a:off x="520200" y="312120"/>
              <a:ext cx="1377720" cy="2025720"/>
              <a:chOff x="520200" y="312120"/>
              <a:chExt cx="1377720" cy="2025720"/>
            </a:xfrm>
          </p:grpSpPr>
          <p:sp>
            <p:nvSpPr>
              <p:cNvPr id="618" name="Google Shape;690;p30"/>
              <p:cNvSpPr/>
              <p:nvPr/>
            </p:nvSpPr>
            <p:spPr>
              <a:xfrm>
                <a:off x="614520" y="2300760"/>
                <a:ext cx="37080" cy="37080"/>
              </a:xfrm>
              <a:prstGeom prst="ellipse">
                <a:avLst/>
              </a:prstGeom>
              <a:solidFill>
                <a:srgbClr val="242323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grpSp>
            <p:nvGrpSpPr>
              <p:cNvPr id="619" name="Google Shape;691;p30"/>
              <p:cNvGrpSpPr/>
              <p:nvPr/>
            </p:nvGrpSpPr>
            <p:grpSpPr>
              <a:xfrm>
                <a:off x="1466280" y="1545480"/>
                <a:ext cx="431640" cy="88200"/>
                <a:chOff x="1466280" y="1545480"/>
                <a:chExt cx="431640" cy="88200"/>
              </a:xfrm>
            </p:grpSpPr>
            <p:sp>
              <p:nvSpPr>
                <p:cNvPr id="620" name="Google Shape;692;p30"/>
                <p:cNvSpPr/>
                <p:nvPr/>
              </p:nvSpPr>
              <p:spPr>
                <a:xfrm>
                  <a:off x="1466280" y="1545480"/>
                  <a:ext cx="431640" cy="20520"/>
                </a:xfrm>
                <a:custGeom>
                  <a:avLst/>
                  <a:gdLst/>
                  <a:ahLst/>
                  <a:rect l="l" t="t" r="r" b="b"/>
                  <a:pathLst>
                    <a:path w="15506" h="780">
                      <a:moveTo>
                        <a:pt x="0" y="0"/>
                      </a:moveTo>
                      <a:lnTo>
                        <a:pt x="0" y="300"/>
                      </a:lnTo>
                      <a:cubicBezTo>
                        <a:pt x="523" y="300"/>
                        <a:pt x="780" y="411"/>
                        <a:pt x="1046" y="527"/>
                      </a:cubicBezTo>
                      <a:cubicBezTo>
                        <a:pt x="1332" y="653"/>
                        <a:pt x="1633" y="780"/>
                        <a:pt x="2214" y="780"/>
                      </a:cubicBezTo>
                      <a:cubicBezTo>
                        <a:pt x="2799" y="780"/>
                        <a:pt x="3099" y="653"/>
                        <a:pt x="3385" y="527"/>
                      </a:cubicBezTo>
                      <a:cubicBezTo>
                        <a:pt x="3651" y="411"/>
                        <a:pt x="3908" y="300"/>
                        <a:pt x="4430" y="300"/>
                      </a:cubicBezTo>
                      <a:cubicBezTo>
                        <a:pt x="4953" y="300"/>
                        <a:pt x="5210" y="411"/>
                        <a:pt x="5476" y="527"/>
                      </a:cubicBezTo>
                      <a:cubicBezTo>
                        <a:pt x="5762" y="653"/>
                        <a:pt x="6061" y="780"/>
                        <a:pt x="6642" y="780"/>
                      </a:cubicBezTo>
                      <a:cubicBezTo>
                        <a:pt x="7228" y="780"/>
                        <a:pt x="7523" y="653"/>
                        <a:pt x="7813" y="527"/>
                      </a:cubicBezTo>
                      <a:cubicBezTo>
                        <a:pt x="8081" y="411"/>
                        <a:pt x="8336" y="300"/>
                        <a:pt x="8859" y="300"/>
                      </a:cubicBezTo>
                      <a:cubicBezTo>
                        <a:pt x="9382" y="300"/>
                        <a:pt x="9639" y="411"/>
                        <a:pt x="9905" y="527"/>
                      </a:cubicBezTo>
                      <a:cubicBezTo>
                        <a:pt x="10190" y="653"/>
                        <a:pt x="10491" y="780"/>
                        <a:pt x="11072" y="780"/>
                      </a:cubicBezTo>
                      <a:cubicBezTo>
                        <a:pt x="11658" y="780"/>
                        <a:pt x="11958" y="653"/>
                        <a:pt x="12243" y="527"/>
                      </a:cubicBezTo>
                      <a:cubicBezTo>
                        <a:pt x="12509" y="411"/>
                        <a:pt x="12766" y="300"/>
                        <a:pt x="13289" y="300"/>
                      </a:cubicBezTo>
                      <a:cubicBezTo>
                        <a:pt x="13812" y="300"/>
                        <a:pt x="14068" y="411"/>
                        <a:pt x="14339" y="527"/>
                      </a:cubicBezTo>
                      <a:cubicBezTo>
                        <a:pt x="14625" y="653"/>
                        <a:pt x="14920" y="780"/>
                        <a:pt x="15506" y="780"/>
                      </a:cubicBezTo>
                      <a:lnTo>
                        <a:pt x="15506" y="479"/>
                      </a:lnTo>
                      <a:cubicBezTo>
                        <a:pt x="14983" y="479"/>
                        <a:pt x="14726" y="367"/>
                        <a:pt x="14455" y="251"/>
                      </a:cubicBezTo>
                      <a:cubicBezTo>
                        <a:pt x="14170" y="125"/>
                        <a:pt x="13874" y="0"/>
                        <a:pt x="13289" y="0"/>
                      </a:cubicBezTo>
                      <a:cubicBezTo>
                        <a:pt x="12703" y="0"/>
                        <a:pt x="12408" y="125"/>
                        <a:pt x="12122" y="251"/>
                      </a:cubicBezTo>
                      <a:cubicBezTo>
                        <a:pt x="11851" y="367"/>
                        <a:pt x="11595" y="479"/>
                        <a:pt x="11072" y="479"/>
                      </a:cubicBezTo>
                      <a:cubicBezTo>
                        <a:pt x="10554" y="479"/>
                        <a:pt x="10297" y="367"/>
                        <a:pt x="10027" y="251"/>
                      </a:cubicBezTo>
                      <a:cubicBezTo>
                        <a:pt x="9741" y="125"/>
                        <a:pt x="9446" y="0"/>
                        <a:pt x="8859" y="0"/>
                      </a:cubicBezTo>
                      <a:cubicBezTo>
                        <a:pt x="8273" y="0"/>
                        <a:pt x="7978" y="125"/>
                        <a:pt x="7693" y="251"/>
                      </a:cubicBezTo>
                      <a:cubicBezTo>
                        <a:pt x="7422" y="367"/>
                        <a:pt x="7165" y="479"/>
                        <a:pt x="6642" y="479"/>
                      </a:cubicBezTo>
                      <a:cubicBezTo>
                        <a:pt x="6124" y="479"/>
                        <a:pt x="5867" y="367"/>
                        <a:pt x="5597" y="251"/>
                      </a:cubicBezTo>
                      <a:cubicBezTo>
                        <a:pt x="5311" y="125"/>
                        <a:pt x="5016" y="0"/>
                        <a:pt x="4430" y="0"/>
                      </a:cubicBezTo>
                      <a:cubicBezTo>
                        <a:pt x="3845" y="0"/>
                        <a:pt x="3550" y="125"/>
                        <a:pt x="3264" y="251"/>
                      </a:cubicBezTo>
                      <a:cubicBezTo>
                        <a:pt x="2992" y="367"/>
                        <a:pt x="2736" y="479"/>
                        <a:pt x="2214" y="479"/>
                      </a:cubicBezTo>
                      <a:cubicBezTo>
                        <a:pt x="1695" y="479"/>
                        <a:pt x="1439" y="367"/>
                        <a:pt x="1168" y="251"/>
                      </a:cubicBezTo>
                      <a:cubicBezTo>
                        <a:pt x="882" y="125"/>
                        <a:pt x="587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242323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621" name="Google Shape;693;p30"/>
                <p:cNvSpPr/>
                <p:nvPr/>
              </p:nvSpPr>
              <p:spPr>
                <a:xfrm>
                  <a:off x="1466280" y="1613160"/>
                  <a:ext cx="431640" cy="20520"/>
                </a:xfrm>
                <a:custGeom>
                  <a:avLst/>
                  <a:gdLst/>
                  <a:ahLst/>
                  <a:rect l="l" t="t" r="r" b="b"/>
                  <a:pathLst>
                    <a:path w="15506" h="785">
                      <a:moveTo>
                        <a:pt x="0" y="0"/>
                      </a:moveTo>
                      <a:lnTo>
                        <a:pt x="0" y="300"/>
                      </a:lnTo>
                      <a:cubicBezTo>
                        <a:pt x="523" y="300"/>
                        <a:pt x="780" y="412"/>
                        <a:pt x="1046" y="528"/>
                      </a:cubicBezTo>
                      <a:cubicBezTo>
                        <a:pt x="1332" y="653"/>
                        <a:pt x="1633" y="785"/>
                        <a:pt x="2214" y="785"/>
                      </a:cubicBezTo>
                      <a:cubicBezTo>
                        <a:pt x="2799" y="785"/>
                        <a:pt x="3099" y="653"/>
                        <a:pt x="3385" y="528"/>
                      </a:cubicBezTo>
                      <a:cubicBezTo>
                        <a:pt x="3651" y="412"/>
                        <a:pt x="3908" y="300"/>
                        <a:pt x="4430" y="300"/>
                      </a:cubicBezTo>
                      <a:cubicBezTo>
                        <a:pt x="4953" y="300"/>
                        <a:pt x="5210" y="412"/>
                        <a:pt x="5476" y="528"/>
                      </a:cubicBezTo>
                      <a:cubicBezTo>
                        <a:pt x="5762" y="653"/>
                        <a:pt x="6061" y="785"/>
                        <a:pt x="6642" y="785"/>
                      </a:cubicBezTo>
                      <a:cubicBezTo>
                        <a:pt x="7228" y="785"/>
                        <a:pt x="7523" y="653"/>
                        <a:pt x="7813" y="528"/>
                      </a:cubicBezTo>
                      <a:cubicBezTo>
                        <a:pt x="8081" y="412"/>
                        <a:pt x="8336" y="300"/>
                        <a:pt x="8859" y="300"/>
                      </a:cubicBezTo>
                      <a:cubicBezTo>
                        <a:pt x="9382" y="300"/>
                        <a:pt x="9639" y="412"/>
                        <a:pt x="9905" y="528"/>
                      </a:cubicBezTo>
                      <a:cubicBezTo>
                        <a:pt x="10190" y="653"/>
                        <a:pt x="10491" y="785"/>
                        <a:pt x="11072" y="785"/>
                      </a:cubicBezTo>
                      <a:cubicBezTo>
                        <a:pt x="11658" y="785"/>
                        <a:pt x="11958" y="653"/>
                        <a:pt x="12243" y="528"/>
                      </a:cubicBezTo>
                      <a:cubicBezTo>
                        <a:pt x="12509" y="412"/>
                        <a:pt x="12766" y="300"/>
                        <a:pt x="13289" y="300"/>
                      </a:cubicBezTo>
                      <a:cubicBezTo>
                        <a:pt x="13812" y="300"/>
                        <a:pt x="14068" y="412"/>
                        <a:pt x="14339" y="528"/>
                      </a:cubicBezTo>
                      <a:cubicBezTo>
                        <a:pt x="14625" y="653"/>
                        <a:pt x="14920" y="785"/>
                        <a:pt x="15506" y="785"/>
                      </a:cubicBezTo>
                      <a:lnTo>
                        <a:pt x="15506" y="485"/>
                      </a:lnTo>
                      <a:cubicBezTo>
                        <a:pt x="14983" y="485"/>
                        <a:pt x="14726" y="373"/>
                        <a:pt x="14455" y="252"/>
                      </a:cubicBezTo>
                      <a:cubicBezTo>
                        <a:pt x="14170" y="130"/>
                        <a:pt x="13874" y="0"/>
                        <a:pt x="13289" y="0"/>
                      </a:cubicBezTo>
                      <a:cubicBezTo>
                        <a:pt x="12703" y="0"/>
                        <a:pt x="12408" y="130"/>
                        <a:pt x="12122" y="252"/>
                      </a:cubicBezTo>
                      <a:cubicBezTo>
                        <a:pt x="11851" y="373"/>
                        <a:pt x="11595" y="485"/>
                        <a:pt x="11072" y="485"/>
                      </a:cubicBezTo>
                      <a:cubicBezTo>
                        <a:pt x="10554" y="485"/>
                        <a:pt x="10297" y="373"/>
                        <a:pt x="10027" y="252"/>
                      </a:cubicBezTo>
                      <a:cubicBezTo>
                        <a:pt x="9741" y="130"/>
                        <a:pt x="9446" y="0"/>
                        <a:pt x="8859" y="0"/>
                      </a:cubicBezTo>
                      <a:cubicBezTo>
                        <a:pt x="8273" y="0"/>
                        <a:pt x="7978" y="130"/>
                        <a:pt x="7693" y="252"/>
                      </a:cubicBezTo>
                      <a:cubicBezTo>
                        <a:pt x="7422" y="373"/>
                        <a:pt x="7165" y="485"/>
                        <a:pt x="6642" y="485"/>
                      </a:cubicBezTo>
                      <a:cubicBezTo>
                        <a:pt x="6124" y="485"/>
                        <a:pt x="5867" y="373"/>
                        <a:pt x="5597" y="252"/>
                      </a:cubicBezTo>
                      <a:cubicBezTo>
                        <a:pt x="5311" y="130"/>
                        <a:pt x="5016" y="0"/>
                        <a:pt x="4430" y="0"/>
                      </a:cubicBezTo>
                      <a:cubicBezTo>
                        <a:pt x="3845" y="0"/>
                        <a:pt x="3550" y="130"/>
                        <a:pt x="3264" y="252"/>
                      </a:cubicBezTo>
                      <a:cubicBezTo>
                        <a:pt x="2992" y="373"/>
                        <a:pt x="2736" y="485"/>
                        <a:pt x="2214" y="485"/>
                      </a:cubicBezTo>
                      <a:cubicBezTo>
                        <a:pt x="1695" y="485"/>
                        <a:pt x="1439" y="373"/>
                        <a:pt x="1168" y="252"/>
                      </a:cubicBezTo>
                      <a:cubicBezTo>
                        <a:pt x="882" y="130"/>
                        <a:pt x="587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242323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grpSp>
            <p:nvGrpSpPr>
              <p:cNvPr id="622" name="Google Shape;694;p30"/>
              <p:cNvGrpSpPr/>
              <p:nvPr/>
            </p:nvGrpSpPr>
            <p:grpSpPr>
              <a:xfrm>
                <a:off x="520200" y="312120"/>
                <a:ext cx="280080" cy="87840"/>
                <a:chOff x="520200" y="312120"/>
                <a:chExt cx="280080" cy="87840"/>
              </a:xfrm>
            </p:grpSpPr>
            <p:sp>
              <p:nvSpPr>
                <p:cNvPr id="623" name="Google Shape;695;p30"/>
                <p:cNvSpPr/>
                <p:nvPr/>
              </p:nvSpPr>
              <p:spPr>
                <a:xfrm>
                  <a:off x="520200" y="312120"/>
                  <a:ext cx="57960" cy="87840"/>
                </a:xfrm>
                <a:custGeom>
                  <a:avLst/>
                  <a:gdLst/>
                  <a:ahLst/>
                  <a:rect l="l" t="t" r="r" b="b"/>
                  <a:pathLst>
                    <a:path w="8212" h="12345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6"/>
                      </a:cubicBezTo>
                      <a:cubicBezTo>
                        <a:pt x="477" y="12211"/>
                        <a:pt x="760" y="12344"/>
                        <a:pt x="1044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3" y="7669"/>
                      </a:lnTo>
                      <a:cubicBezTo>
                        <a:pt x="8029" y="7512"/>
                        <a:pt x="8170" y="7267"/>
                        <a:pt x="8187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7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624" name="Google Shape;696;p30"/>
                <p:cNvSpPr/>
                <p:nvPr/>
              </p:nvSpPr>
              <p:spPr>
                <a:xfrm>
                  <a:off x="594360" y="312120"/>
                  <a:ext cx="57960" cy="87840"/>
                </a:xfrm>
                <a:custGeom>
                  <a:avLst/>
                  <a:gdLst/>
                  <a:ahLst/>
                  <a:rect l="l" t="t" r="r" b="b"/>
                  <a:pathLst>
                    <a:path w="8209" h="12345">
                      <a:moveTo>
                        <a:pt x="1266" y="0"/>
                      </a:moveTo>
                      <a:cubicBezTo>
                        <a:pt x="1031" y="0"/>
                        <a:pt x="795" y="90"/>
                        <a:pt x="617" y="270"/>
                      </a:cubicBezTo>
                      <a:cubicBezTo>
                        <a:pt x="260" y="628"/>
                        <a:pt x="260" y="1209"/>
                        <a:pt x="617" y="1566"/>
                      </a:cubicBezTo>
                      <a:lnTo>
                        <a:pt x="5862" y="6811"/>
                      </a:lnTo>
                      <a:lnTo>
                        <a:pt x="502" y="10684"/>
                      </a:lnTo>
                      <a:cubicBezTo>
                        <a:pt x="91" y="10982"/>
                        <a:pt x="1" y="11553"/>
                        <a:pt x="298" y="11966"/>
                      </a:cubicBezTo>
                      <a:cubicBezTo>
                        <a:pt x="477" y="12211"/>
                        <a:pt x="757" y="12344"/>
                        <a:pt x="1040" y="12344"/>
                      </a:cubicBezTo>
                      <a:cubicBezTo>
                        <a:pt x="1226" y="12344"/>
                        <a:pt x="1415" y="12288"/>
                        <a:pt x="1576" y="12172"/>
                      </a:cubicBezTo>
                      <a:lnTo>
                        <a:pt x="7809" y="7669"/>
                      </a:lnTo>
                      <a:cubicBezTo>
                        <a:pt x="8026" y="7512"/>
                        <a:pt x="8167" y="7267"/>
                        <a:pt x="8188" y="7000"/>
                      </a:cubicBezTo>
                      <a:cubicBezTo>
                        <a:pt x="8209" y="6730"/>
                        <a:pt x="8110" y="6468"/>
                        <a:pt x="7921" y="6276"/>
                      </a:cubicBezTo>
                      <a:lnTo>
                        <a:pt x="1913" y="270"/>
                      </a:lnTo>
                      <a:cubicBezTo>
                        <a:pt x="1736" y="90"/>
                        <a:pt x="1501" y="0"/>
                        <a:pt x="126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625" name="Google Shape;697;p30"/>
                <p:cNvSpPr/>
                <p:nvPr/>
              </p:nvSpPr>
              <p:spPr>
                <a:xfrm>
                  <a:off x="668520" y="312120"/>
                  <a:ext cx="57960" cy="87840"/>
                </a:xfrm>
                <a:custGeom>
                  <a:avLst/>
                  <a:gdLst/>
                  <a:ahLst/>
                  <a:rect l="l" t="t" r="r" b="b"/>
                  <a:pathLst>
                    <a:path w="8212" h="12345">
                      <a:moveTo>
                        <a:pt x="1267" y="0"/>
                      </a:moveTo>
                      <a:cubicBezTo>
                        <a:pt x="1032" y="0"/>
                        <a:pt x="797" y="90"/>
                        <a:pt x="621" y="270"/>
                      </a:cubicBezTo>
                      <a:cubicBezTo>
                        <a:pt x="263" y="628"/>
                        <a:pt x="263" y="1209"/>
                        <a:pt x="621" y="1566"/>
                      </a:cubicBezTo>
                      <a:lnTo>
                        <a:pt x="5866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302" y="11966"/>
                      </a:cubicBezTo>
                      <a:cubicBezTo>
                        <a:pt x="477" y="12211"/>
                        <a:pt x="761" y="12344"/>
                        <a:pt x="1044" y="12344"/>
                      </a:cubicBezTo>
                      <a:cubicBezTo>
                        <a:pt x="1230" y="12344"/>
                        <a:pt x="1416" y="12288"/>
                        <a:pt x="1580" y="12172"/>
                      </a:cubicBezTo>
                      <a:lnTo>
                        <a:pt x="7813" y="7669"/>
                      </a:lnTo>
                      <a:cubicBezTo>
                        <a:pt x="8030" y="7512"/>
                        <a:pt x="8170" y="7267"/>
                        <a:pt x="8187" y="7000"/>
                      </a:cubicBezTo>
                      <a:cubicBezTo>
                        <a:pt x="8212" y="6730"/>
                        <a:pt x="8114" y="6468"/>
                        <a:pt x="7925" y="6276"/>
                      </a:cubicBezTo>
                      <a:lnTo>
                        <a:pt x="1916" y="270"/>
                      </a:lnTo>
                      <a:cubicBezTo>
                        <a:pt x="1738" y="90"/>
                        <a:pt x="1502" y="0"/>
                        <a:pt x="126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626" name="Google Shape;698;p30"/>
                <p:cNvSpPr/>
                <p:nvPr/>
              </p:nvSpPr>
              <p:spPr>
                <a:xfrm>
                  <a:off x="742320" y="312120"/>
                  <a:ext cx="57960" cy="87840"/>
                </a:xfrm>
                <a:custGeom>
                  <a:avLst/>
                  <a:gdLst/>
                  <a:ahLst/>
                  <a:rect l="l" t="t" r="r" b="b"/>
                  <a:pathLst>
                    <a:path w="8212" h="12345">
                      <a:moveTo>
                        <a:pt x="1269" y="0"/>
                      </a:moveTo>
                      <a:cubicBezTo>
                        <a:pt x="1034" y="0"/>
                        <a:pt x="799" y="90"/>
                        <a:pt x="620" y="270"/>
                      </a:cubicBezTo>
                      <a:cubicBezTo>
                        <a:pt x="263" y="628"/>
                        <a:pt x="263" y="1209"/>
                        <a:pt x="620" y="1566"/>
                      </a:cubicBezTo>
                      <a:lnTo>
                        <a:pt x="5865" y="6811"/>
                      </a:lnTo>
                      <a:lnTo>
                        <a:pt x="505" y="10684"/>
                      </a:lnTo>
                      <a:cubicBezTo>
                        <a:pt x="95" y="10982"/>
                        <a:pt x="0" y="11553"/>
                        <a:pt x="298" y="11962"/>
                      </a:cubicBezTo>
                      <a:cubicBezTo>
                        <a:pt x="477" y="12211"/>
                        <a:pt x="757" y="12344"/>
                        <a:pt x="1041" y="12344"/>
                      </a:cubicBezTo>
                      <a:cubicBezTo>
                        <a:pt x="1230" y="12344"/>
                        <a:pt x="1415" y="12288"/>
                        <a:pt x="1579" y="12172"/>
                      </a:cubicBezTo>
                      <a:lnTo>
                        <a:pt x="7812" y="7669"/>
                      </a:lnTo>
                      <a:cubicBezTo>
                        <a:pt x="8029" y="7512"/>
                        <a:pt x="8170" y="7267"/>
                        <a:pt x="8191" y="7000"/>
                      </a:cubicBezTo>
                      <a:cubicBezTo>
                        <a:pt x="8212" y="6730"/>
                        <a:pt x="8113" y="6468"/>
                        <a:pt x="7924" y="6276"/>
                      </a:cubicBezTo>
                      <a:lnTo>
                        <a:pt x="1916" y="270"/>
                      </a:lnTo>
                      <a:cubicBezTo>
                        <a:pt x="1739" y="90"/>
                        <a:pt x="1504" y="0"/>
                        <a:pt x="12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</p:grpSp>
        <p:sp>
          <p:nvSpPr>
            <p:cNvPr id="627" name="Google Shape;699;p30"/>
            <p:cNvSpPr/>
            <p:nvPr/>
          </p:nvSpPr>
          <p:spPr>
            <a:xfrm rot="15970800">
              <a:off x="8514360" y="3013560"/>
              <a:ext cx="1332720" cy="1332720"/>
            </a:xfrm>
            <a:prstGeom prst="blockArc">
              <a:avLst>
                <a:gd name="adj1" fmla="val 10800000"/>
                <a:gd name="adj2" fmla="val 216678"/>
                <a:gd name="adj3" fmla="val 3491"/>
              </a:avLst>
            </a:pr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28" name="Google Shape;700;p30"/>
          <p:cNvSpPr/>
          <p:nvPr/>
        </p:nvSpPr>
        <p:spPr>
          <a:xfrm>
            <a:off x="3829320" y="2013120"/>
            <a:ext cx="1656000" cy="35964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9" name="Google Shape;701;p30"/>
          <p:cNvSpPr/>
          <p:nvPr/>
        </p:nvSpPr>
        <p:spPr>
          <a:xfrm>
            <a:off x="6514200" y="2002680"/>
            <a:ext cx="1483560" cy="35964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0" name="Google Shape;702;p30"/>
          <p:cNvSpPr/>
          <p:nvPr/>
        </p:nvSpPr>
        <p:spPr>
          <a:xfrm>
            <a:off x="1143000" y="3429000"/>
            <a:ext cx="1483560" cy="51552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1" name="Google Shape;703;p30"/>
          <p:cNvSpPr/>
          <p:nvPr/>
        </p:nvSpPr>
        <p:spPr>
          <a:xfrm>
            <a:off x="3830400" y="3429000"/>
            <a:ext cx="1483560" cy="49464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2" name="Google Shape;704;p30"/>
          <p:cNvSpPr/>
          <p:nvPr/>
        </p:nvSpPr>
        <p:spPr>
          <a:xfrm>
            <a:off x="6514200" y="3346920"/>
            <a:ext cx="1483560" cy="5554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3" name="Google Shape;705;p30"/>
          <p:cNvSpPr/>
          <p:nvPr/>
        </p:nvSpPr>
        <p:spPr>
          <a:xfrm>
            <a:off x="1146240" y="2002680"/>
            <a:ext cx="1483560" cy="35964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4" name="Google Shape;706;p30"/>
          <p:cNvSpPr/>
          <p:nvPr/>
        </p:nvSpPr>
        <p:spPr>
          <a:xfrm>
            <a:off x="708840" y="623160"/>
            <a:ext cx="772524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2800" spc="-1" strike="noStrike">
                <a:solidFill>
                  <a:srgbClr val="242323"/>
                </a:solidFill>
                <a:latin typeface="Fjalla One"/>
                <a:ea typeface="Fjalla One"/>
              </a:rPr>
              <a:t>FINANCIAL FEASIBILITY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635" name="Google Shape;707;p30"/>
          <p:cNvSpPr/>
          <p:nvPr/>
        </p:nvSpPr>
        <p:spPr>
          <a:xfrm>
            <a:off x="1191600" y="2008800"/>
            <a:ext cx="14835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400" spc="-1" strike="noStrike">
                <a:solidFill>
                  <a:srgbClr val="242323"/>
                </a:solidFill>
                <a:latin typeface="Fjalla One"/>
                <a:ea typeface="Fjalla One"/>
              </a:rPr>
              <a:t>SUBSCRIPTION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36" name="Google Shape;708;p30"/>
          <p:cNvSpPr/>
          <p:nvPr/>
        </p:nvSpPr>
        <p:spPr>
          <a:xfrm>
            <a:off x="730080" y="2342880"/>
            <a:ext cx="2315880" cy="74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-US" sz="1200" spc="-1" strike="noStrike">
                <a:solidFill>
                  <a:srgbClr val="242323"/>
                </a:solidFill>
                <a:latin typeface="Kreon Light"/>
                <a:ea typeface="Kreon Light"/>
              </a:rPr>
              <a:t>Subscription is when developers charge users a recurring fee to use the app.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37" name="Google Shape;709;p30"/>
          <p:cNvSpPr/>
          <p:nvPr/>
        </p:nvSpPr>
        <p:spPr>
          <a:xfrm>
            <a:off x="6731640" y="1998000"/>
            <a:ext cx="105048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90000" tIns="91440" bIns="9144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242323"/>
                </a:solidFill>
                <a:latin typeface="Fjalla One"/>
                <a:ea typeface="Fjalla One"/>
              </a:rPr>
              <a:t>Advertising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38" name="Google Shape;710;p30"/>
          <p:cNvSpPr/>
          <p:nvPr/>
        </p:nvSpPr>
        <p:spPr>
          <a:xfrm>
            <a:off x="6089400" y="2374200"/>
            <a:ext cx="2315880" cy="65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-US" sz="1200" spc="-1" strike="noStrike">
                <a:solidFill>
                  <a:srgbClr val="242323"/>
                </a:solidFill>
                <a:latin typeface="Kreon Light"/>
                <a:ea typeface="Kreon Light"/>
              </a:rPr>
              <a:t>. Advertising is commonly used by apps that offer content to users for free.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39" name="Google Shape;711;p30"/>
          <p:cNvSpPr/>
          <p:nvPr/>
        </p:nvSpPr>
        <p:spPr>
          <a:xfrm>
            <a:off x="3875760" y="3477960"/>
            <a:ext cx="126648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242323"/>
                </a:solidFill>
                <a:latin typeface="Fjalla One"/>
                <a:ea typeface="Fjalla One"/>
              </a:rPr>
              <a:t>Affiliate links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40" name="Google Shape;712;p30"/>
          <p:cNvSpPr/>
          <p:nvPr/>
        </p:nvSpPr>
        <p:spPr>
          <a:xfrm>
            <a:off x="3413880" y="3921840"/>
            <a:ext cx="2315880" cy="65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-US" sz="1200" spc="-1" strike="noStrike">
                <a:solidFill>
                  <a:srgbClr val="242323"/>
                </a:solidFill>
                <a:latin typeface="Kreon Light"/>
                <a:ea typeface="Kreon Light"/>
              </a:rPr>
              <a:t>You negotiate with a few interested parties and place their reference links in your application.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41" name="Google Shape;713;p30"/>
          <p:cNvSpPr/>
          <p:nvPr/>
        </p:nvSpPr>
        <p:spPr>
          <a:xfrm>
            <a:off x="3829320" y="1987560"/>
            <a:ext cx="1694160" cy="38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1400" spc="-1" strike="noStrike">
                <a:solidFill>
                  <a:srgbClr val="242323"/>
                </a:solidFill>
                <a:latin typeface="Fjalla One"/>
                <a:ea typeface="Fjalla One"/>
              </a:rPr>
              <a:t>Mixed Monetization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42" name="Google Shape;714;p30"/>
          <p:cNvSpPr/>
          <p:nvPr/>
        </p:nvSpPr>
        <p:spPr>
          <a:xfrm>
            <a:off x="3413880" y="2332080"/>
            <a:ext cx="2315880" cy="65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-US" sz="1200" spc="-1" strike="noStrike">
                <a:solidFill>
                  <a:srgbClr val="242323"/>
                </a:solidFill>
                <a:latin typeface="Kreon Light"/>
                <a:ea typeface="Kreon Light"/>
              </a:rPr>
              <a:t>Mixed monetization strategy is to ask users to pay to remove ads. This is good as an alt to a paid app.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43" name="Google Shape;715;p30"/>
          <p:cNvSpPr/>
          <p:nvPr/>
        </p:nvSpPr>
        <p:spPr>
          <a:xfrm>
            <a:off x="1143000" y="3465000"/>
            <a:ext cx="148356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242323"/>
                </a:solidFill>
                <a:latin typeface="Fjalla One"/>
                <a:ea typeface="Fjalla One"/>
              </a:rPr>
              <a:t>In-app advertising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44" name="Google Shape;716;p30"/>
          <p:cNvSpPr/>
          <p:nvPr/>
        </p:nvSpPr>
        <p:spPr>
          <a:xfrm>
            <a:off x="729720" y="3943080"/>
            <a:ext cx="2315880" cy="65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-US" sz="1200" spc="-1" strike="noStrike">
                <a:solidFill>
                  <a:srgbClr val="242323"/>
                </a:solidFill>
                <a:latin typeface="Kreon Light"/>
                <a:ea typeface="Kreon Light"/>
              </a:rPr>
              <a:t>App publishers earn money based on the interactions on the advertisements displayed within the application.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645" name="Google Shape;717;p30"/>
          <p:cNvSpPr/>
          <p:nvPr/>
        </p:nvSpPr>
        <p:spPr>
          <a:xfrm>
            <a:off x="6720840" y="3429000"/>
            <a:ext cx="1050480" cy="40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242323"/>
                </a:solidFill>
                <a:latin typeface="Fjalla One"/>
                <a:ea typeface="Fjalla One"/>
              </a:rPr>
              <a:t>Sponsorship for app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646" name="Google Shape;710;p30"/>
          <p:cNvSpPr/>
          <p:nvPr/>
        </p:nvSpPr>
        <p:spPr>
          <a:xfrm>
            <a:off x="6231240" y="3903480"/>
            <a:ext cx="2315880" cy="65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 algn="ctr">
              <a:lnSpc>
                <a:spcPct val="115000"/>
              </a:lnSpc>
              <a:spcAft>
                <a:spcPts val="1599"/>
              </a:spcAft>
              <a:tabLst>
                <a:tab algn="l" pos="0"/>
              </a:tabLst>
            </a:pPr>
            <a:r>
              <a:rPr b="1" lang="en-US" sz="1200" spc="-1" strike="noStrike">
                <a:solidFill>
                  <a:srgbClr val="242323"/>
                </a:solidFill>
                <a:latin typeface="Kreon Light"/>
                <a:ea typeface="Kreon Light"/>
              </a:rPr>
              <a:t>Link up with a company that stands to benefit most from the target market you'll be capturing.</a:t>
            </a:r>
            <a:endParaRPr b="0" lang="en-US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242323"/>
      </a:lt2>
      <a:accent1>
        <a:srgbClr val="ffab40"/>
      </a:accent1>
      <a:accent2>
        <a:srgbClr val="ffffff"/>
      </a:accent2>
      <a:accent3>
        <a:srgbClr val="242323"/>
      </a:accent3>
      <a:accent4>
        <a:srgbClr val="ffab40"/>
      </a:accent4>
      <a:accent5>
        <a:srgbClr val="ffffff"/>
      </a:accent5>
      <a:accent6>
        <a:srgbClr val="ffb24f"/>
      </a:accent6>
      <a:hlink>
        <a:srgbClr val="24232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242323"/>
      </a:lt2>
      <a:accent1>
        <a:srgbClr val="ffab40"/>
      </a:accent1>
      <a:accent2>
        <a:srgbClr val="ffffff"/>
      </a:accent2>
      <a:accent3>
        <a:srgbClr val="242323"/>
      </a:accent3>
      <a:accent4>
        <a:srgbClr val="ffab40"/>
      </a:accent4>
      <a:accent5>
        <a:srgbClr val="ffffff"/>
      </a:accent5>
      <a:accent6>
        <a:srgbClr val="ffb24f"/>
      </a:accent6>
      <a:hlink>
        <a:srgbClr val="24232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242323"/>
      </a:lt2>
      <a:accent1>
        <a:srgbClr val="ffab40"/>
      </a:accent1>
      <a:accent2>
        <a:srgbClr val="ffffff"/>
      </a:accent2>
      <a:accent3>
        <a:srgbClr val="242323"/>
      </a:accent3>
      <a:accent4>
        <a:srgbClr val="ffab40"/>
      </a:accent4>
      <a:accent5>
        <a:srgbClr val="ffffff"/>
      </a:accent5>
      <a:accent6>
        <a:srgbClr val="ffb24f"/>
      </a:accent6>
      <a:hlink>
        <a:srgbClr val="24232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242323"/>
      </a:lt2>
      <a:accent1>
        <a:srgbClr val="ffab40"/>
      </a:accent1>
      <a:accent2>
        <a:srgbClr val="ffffff"/>
      </a:accent2>
      <a:accent3>
        <a:srgbClr val="242323"/>
      </a:accent3>
      <a:accent4>
        <a:srgbClr val="ffab40"/>
      </a:accent4>
      <a:accent5>
        <a:srgbClr val="ffffff"/>
      </a:accent5>
      <a:accent6>
        <a:srgbClr val="ffb24f"/>
      </a:accent6>
      <a:hlink>
        <a:srgbClr val="24232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242323"/>
      </a:lt2>
      <a:accent1>
        <a:srgbClr val="ffab40"/>
      </a:accent1>
      <a:accent2>
        <a:srgbClr val="ffffff"/>
      </a:accent2>
      <a:accent3>
        <a:srgbClr val="242323"/>
      </a:accent3>
      <a:accent4>
        <a:srgbClr val="ffab40"/>
      </a:accent4>
      <a:accent5>
        <a:srgbClr val="ffffff"/>
      </a:accent5>
      <a:accent6>
        <a:srgbClr val="ffb24f"/>
      </a:accent6>
      <a:hlink>
        <a:srgbClr val="24232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242323"/>
      </a:lt2>
      <a:accent1>
        <a:srgbClr val="ffab40"/>
      </a:accent1>
      <a:accent2>
        <a:srgbClr val="ffffff"/>
      </a:accent2>
      <a:accent3>
        <a:srgbClr val="242323"/>
      </a:accent3>
      <a:accent4>
        <a:srgbClr val="ffab40"/>
      </a:accent4>
      <a:accent5>
        <a:srgbClr val="ffffff"/>
      </a:accent5>
      <a:accent6>
        <a:srgbClr val="ffb24f"/>
      </a:accent6>
      <a:hlink>
        <a:srgbClr val="24232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242323"/>
      </a:lt2>
      <a:accent1>
        <a:srgbClr val="ffab40"/>
      </a:accent1>
      <a:accent2>
        <a:srgbClr val="ffffff"/>
      </a:accent2>
      <a:accent3>
        <a:srgbClr val="242323"/>
      </a:accent3>
      <a:accent4>
        <a:srgbClr val="ffab40"/>
      </a:accent4>
      <a:accent5>
        <a:srgbClr val="ffffff"/>
      </a:accent5>
      <a:accent6>
        <a:srgbClr val="ffb24f"/>
      </a:accent6>
      <a:hlink>
        <a:srgbClr val="24232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fffff"/>
      </a:dk2>
      <a:lt2>
        <a:srgbClr val="242323"/>
      </a:lt2>
      <a:accent1>
        <a:srgbClr val="ffab40"/>
      </a:accent1>
      <a:accent2>
        <a:srgbClr val="ffffff"/>
      </a:accent2>
      <a:accent3>
        <a:srgbClr val="242323"/>
      </a:accent3>
      <a:accent4>
        <a:srgbClr val="ffab40"/>
      </a:accent4>
      <a:accent5>
        <a:srgbClr val="ffffff"/>
      </a:accent5>
      <a:accent6>
        <a:srgbClr val="ffb24f"/>
      </a:accent6>
      <a:hlink>
        <a:srgbClr val="24232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779</TotalTime>
  <Application>LibreOffice/7.1.2.2$Windows_X86_64 LibreOffice_project/8a45595d069ef5570103caea1b71cc9d82b2aae4</Application>
  <AppVersion>15.0000</AppVersion>
  <Words>438</Words>
  <Paragraphs>111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2021-05-08T10:03:27Z</dcterms:modified>
  <cp:revision>63</cp:revision>
  <dc:subject/>
  <dc:title>SIGN LANGUAGE  TRANSLATOR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14</vt:i4>
  </property>
  <property fmtid="{D5CDD505-2E9C-101B-9397-08002B2CF9AE}" pid="3" name="PresentationFormat">
    <vt:lpwstr>On-screen Show (16:9)</vt:lpwstr>
  </property>
  <property fmtid="{D5CDD505-2E9C-101B-9397-08002B2CF9AE}" pid="4" name="Slides">
    <vt:i4>15</vt:i4>
  </property>
</Properties>
</file>